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9"/>
  </p:notesMasterIdLst>
  <p:sldIdLst>
    <p:sldId id="256" r:id="rId5"/>
    <p:sldId id="257" r:id="rId6"/>
    <p:sldId id="270" r:id="rId7"/>
    <p:sldId id="258" r:id="rId8"/>
    <p:sldId id="259" r:id="rId9"/>
    <p:sldId id="260" r:id="rId10"/>
    <p:sldId id="261" r:id="rId11"/>
    <p:sldId id="262" r:id="rId12"/>
    <p:sldId id="263" r:id="rId13"/>
    <p:sldId id="264" r:id="rId14"/>
    <p:sldId id="265" r:id="rId15"/>
    <p:sldId id="266" r:id="rId16"/>
    <p:sldId id="267" r:id="rId17"/>
    <p:sldId id="271" r:id="rId18"/>
    <p:sldId id="272" r:id="rId19"/>
    <p:sldId id="273" r:id="rId20"/>
    <p:sldId id="274" r:id="rId21"/>
    <p:sldId id="275" r:id="rId22"/>
    <p:sldId id="276" r:id="rId23"/>
    <p:sldId id="277" r:id="rId24"/>
    <p:sldId id="278" r:id="rId25"/>
    <p:sldId id="279" r:id="rId26"/>
    <p:sldId id="280" r:id="rId27"/>
    <p:sldId id="301" r:id="rId28"/>
    <p:sldId id="281" r:id="rId29"/>
    <p:sldId id="302" r:id="rId30"/>
    <p:sldId id="303" r:id="rId31"/>
    <p:sldId id="304"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69" r:id="rId4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Neue Haas Grotesk Text Pro 75 B"/>
        <a:ea typeface="Neue Haas Grotesk Text Pro 75 B"/>
        <a:cs typeface="Neue Haas Grotesk Text Pro 75 B"/>
        <a:sym typeface="Neue Haas Grotesk Text Pro 75 B"/>
      </a:defRPr>
    </a:lvl1pPr>
    <a:lvl2pPr marL="0" marR="0" indent="457200" algn="r" defTabSz="9144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Neue Haas Grotesk Text Pro 75 B"/>
        <a:ea typeface="Neue Haas Grotesk Text Pro 75 B"/>
        <a:cs typeface="Neue Haas Grotesk Text Pro 75 B"/>
        <a:sym typeface="Neue Haas Grotesk Text Pro 75 B"/>
      </a:defRPr>
    </a:lvl2pPr>
    <a:lvl3pPr marL="0" marR="0" indent="914400" algn="r" defTabSz="9144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Neue Haas Grotesk Text Pro 75 B"/>
        <a:ea typeface="Neue Haas Grotesk Text Pro 75 B"/>
        <a:cs typeface="Neue Haas Grotesk Text Pro 75 B"/>
        <a:sym typeface="Neue Haas Grotesk Text Pro 75 B"/>
      </a:defRPr>
    </a:lvl3pPr>
    <a:lvl4pPr marL="0" marR="0" indent="1371600" algn="r" defTabSz="9144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Neue Haas Grotesk Text Pro 75 B"/>
        <a:ea typeface="Neue Haas Grotesk Text Pro 75 B"/>
        <a:cs typeface="Neue Haas Grotesk Text Pro 75 B"/>
        <a:sym typeface="Neue Haas Grotesk Text Pro 75 B"/>
      </a:defRPr>
    </a:lvl4pPr>
    <a:lvl5pPr marL="0" marR="0" indent="1828800" algn="r" defTabSz="9144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Neue Haas Grotesk Text Pro 75 B"/>
        <a:ea typeface="Neue Haas Grotesk Text Pro 75 B"/>
        <a:cs typeface="Neue Haas Grotesk Text Pro 75 B"/>
        <a:sym typeface="Neue Haas Grotesk Text Pro 75 B"/>
      </a:defRPr>
    </a:lvl5pPr>
    <a:lvl6pPr marL="0" marR="0" indent="2286000" algn="r" defTabSz="9144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Neue Haas Grotesk Text Pro 75 B"/>
        <a:ea typeface="Neue Haas Grotesk Text Pro 75 B"/>
        <a:cs typeface="Neue Haas Grotesk Text Pro 75 B"/>
        <a:sym typeface="Neue Haas Grotesk Text Pro 75 B"/>
      </a:defRPr>
    </a:lvl6pPr>
    <a:lvl7pPr marL="0" marR="0" indent="2743200" algn="r" defTabSz="9144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Neue Haas Grotesk Text Pro 75 B"/>
        <a:ea typeface="Neue Haas Grotesk Text Pro 75 B"/>
        <a:cs typeface="Neue Haas Grotesk Text Pro 75 B"/>
        <a:sym typeface="Neue Haas Grotesk Text Pro 75 B"/>
      </a:defRPr>
    </a:lvl7pPr>
    <a:lvl8pPr marL="0" marR="0" indent="3200400" algn="r" defTabSz="9144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Neue Haas Grotesk Text Pro 75 B"/>
        <a:ea typeface="Neue Haas Grotesk Text Pro 75 B"/>
        <a:cs typeface="Neue Haas Grotesk Text Pro 75 B"/>
        <a:sym typeface="Neue Haas Grotesk Text Pro 75 B"/>
      </a:defRPr>
    </a:lvl8pPr>
    <a:lvl9pPr marL="0" marR="0" indent="3657600" algn="r" defTabSz="9144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Neue Haas Grotesk Text Pro 75 B"/>
        <a:ea typeface="Neue Haas Grotesk Text Pro 75 B"/>
        <a:cs typeface="Neue Haas Grotesk Text Pro 75 B"/>
        <a:sym typeface="Neue Haas Grotesk Text Pro 75 B"/>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9F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imes New Roman"/>
          <a:ea typeface="Times New Roman"/>
          <a:cs typeface="Times New Roman"/>
        </a:font>
        <a:srgbClr val="00539B"/>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5DF"/>
          </a:solidFill>
        </a:fill>
      </a:tcStyle>
    </a:wholeTbl>
    <a:band2H>
      <a:tcTxStyle/>
      <a:tcStyle>
        <a:tcBdr/>
        <a:fill>
          <a:solidFill>
            <a:srgbClr val="E6EBF0"/>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imes New Roman"/>
          <a:ea typeface="Times New Roman"/>
          <a:cs typeface="Times New Roman"/>
        </a:font>
        <a:srgbClr val="00539B"/>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a:tcStyle>
        <a:tcBdr/>
        <a:fill>
          <a:solidFill>
            <a:srgbClr val="E8E8E9"/>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imes New Roman"/>
          <a:ea typeface="Times New Roman"/>
          <a:cs typeface="Times New Roman"/>
        </a:font>
        <a:srgbClr val="00539B"/>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CBCB"/>
          </a:solidFill>
        </a:fill>
      </a:tcStyle>
    </a:wholeTbl>
    <a:band2H>
      <a:tcTxStyle/>
      <a:tcStyle>
        <a:tcBdr/>
        <a:fill>
          <a:solidFill>
            <a:srgbClr val="F1E7E7"/>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imes New Roman"/>
          <a:ea typeface="Times New Roman"/>
          <a:cs typeface="Times New Roman"/>
        </a:font>
        <a:srgbClr val="00539B"/>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9EF"/>
          </a:solidFill>
        </a:fill>
      </a:tcStyle>
    </a:wholeTbl>
    <a:band2H>
      <a:tcTxStyle/>
      <a:tcStyle>
        <a:tcBdr/>
        <a:fill>
          <a:solidFill>
            <a:srgbClr val="FFFFFF"/>
          </a:solidFill>
        </a:fill>
      </a:tcStyle>
    </a:band2H>
    <a:firstCol>
      <a:tcTxStyle b="on" i="off">
        <a:font>
          <a:latin typeface="Times New Roman"/>
          <a:ea typeface="Times New Roman"/>
          <a:cs typeface="Times New Roman"/>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imes New Roman"/>
          <a:ea typeface="Times New Roman"/>
          <a:cs typeface="Times New Roman"/>
        </a:font>
        <a:srgbClr val="00539B"/>
      </a:tcTxStyle>
      <a:tcStyle>
        <a:tcBdr>
          <a:left>
            <a:ln w="12700" cap="flat">
              <a:noFill/>
              <a:miter lim="400000"/>
            </a:ln>
          </a:left>
          <a:right>
            <a:ln w="12700" cap="flat">
              <a:noFill/>
              <a:miter lim="400000"/>
            </a:ln>
          </a:right>
          <a:top>
            <a:ln w="50800" cap="flat">
              <a:solidFill>
                <a:srgbClr val="00539B"/>
              </a:solidFill>
              <a:prstDash val="solid"/>
              <a:round/>
            </a:ln>
          </a:top>
          <a:bottom>
            <a:ln w="25400" cap="flat">
              <a:solidFill>
                <a:srgbClr val="00539B"/>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imes New Roman"/>
          <a:ea typeface="Times New Roman"/>
          <a:cs typeface="Times New Roman"/>
        </a:font>
        <a:srgbClr val="FFFFFF"/>
      </a:tcTxStyle>
      <a:tcStyle>
        <a:tcBdr>
          <a:left>
            <a:ln w="12700" cap="flat">
              <a:noFill/>
              <a:miter lim="400000"/>
            </a:ln>
          </a:left>
          <a:right>
            <a:ln w="12700" cap="flat">
              <a:noFill/>
              <a:miter lim="400000"/>
            </a:ln>
          </a:right>
          <a:top>
            <a:ln w="25400" cap="flat">
              <a:solidFill>
                <a:srgbClr val="00539B"/>
              </a:solidFill>
              <a:prstDash val="solid"/>
              <a:round/>
            </a:ln>
          </a:top>
          <a:bottom>
            <a:ln w="25400" cap="flat">
              <a:solidFill>
                <a:srgbClr val="00539B"/>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imes New Roman"/>
          <a:ea typeface="Times New Roman"/>
          <a:cs typeface="Times New Roman"/>
        </a:font>
        <a:srgbClr val="00539B"/>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FDE"/>
          </a:solidFill>
        </a:fill>
      </a:tcStyle>
    </a:wholeTbl>
    <a:band2H>
      <a:tcTxStyle/>
      <a:tcStyle>
        <a:tcBdr/>
        <a:fill>
          <a:solidFill>
            <a:srgbClr val="E6E9EF"/>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539B"/>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539B"/>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539B"/>
          </a:solidFill>
        </a:fill>
      </a:tcStyle>
    </a:firstRow>
  </a:tblStyle>
  <a:tblStyle styleId="{2708684C-4D16-4618-839F-0558EEFCDFE6}" styleName="">
    <a:tblBg/>
    <a:wholeTbl>
      <a:tcTxStyle b="off" i="off">
        <a:font>
          <a:latin typeface="Times New Roman"/>
          <a:ea typeface="Times New Roman"/>
          <a:cs typeface="Times New Roman"/>
        </a:font>
        <a:srgbClr val="00539B"/>
      </a:tcTxStyle>
      <a:tcStyle>
        <a:tcBdr>
          <a:left>
            <a:ln w="12700" cap="flat">
              <a:solidFill>
                <a:srgbClr val="00539B"/>
              </a:solidFill>
              <a:prstDash val="solid"/>
              <a:round/>
            </a:ln>
          </a:left>
          <a:right>
            <a:ln w="12700" cap="flat">
              <a:solidFill>
                <a:srgbClr val="00539B"/>
              </a:solidFill>
              <a:prstDash val="solid"/>
              <a:round/>
            </a:ln>
          </a:right>
          <a:top>
            <a:ln w="12700" cap="flat">
              <a:solidFill>
                <a:srgbClr val="00539B"/>
              </a:solidFill>
              <a:prstDash val="solid"/>
              <a:round/>
            </a:ln>
          </a:top>
          <a:bottom>
            <a:ln w="12700" cap="flat">
              <a:solidFill>
                <a:srgbClr val="00539B"/>
              </a:solidFill>
              <a:prstDash val="solid"/>
              <a:round/>
            </a:ln>
          </a:bottom>
          <a:insideH>
            <a:ln w="12700" cap="flat">
              <a:solidFill>
                <a:srgbClr val="00539B"/>
              </a:solidFill>
              <a:prstDash val="solid"/>
              <a:round/>
            </a:ln>
          </a:insideH>
          <a:insideV>
            <a:ln w="12700" cap="flat">
              <a:solidFill>
                <a:srgbClr val="00539B"/>
              </a:solidFill>
              <a:prstDash val="solid"/>
              <a:round/>
            </a:ln>
          </a:insideV>
        </a:tcBdr>
        <a:fill>
          <a:solidFill>
            <a:srgbClr val="00539B">
              <a:alpha val="20000"/>
            </a:srgbClr>
          </a:solidFill>
        </a:fill>
      </a:tcStyle>
    </a:wholeTbl>
    <a:band2H>
      <a:tcTxStyle/>
      <a:tcStyle>
        <a:tcBdr/>
        <a:fill>
          <a:solidFill>
            <a:srgbClr val="FFFFFF"/>
          </a:solidFill>
        </a:fill>
      </a:tcStyle>
    </a:band2H>
    <a:firstCol>
      <a:tcTxStyle b="on" i="off">
        <a:font>
          <a:latin typeface="Times New Roman"/>
          <a:ea typeface="Times New Roman"/>
          <a:cs typeface="Times New Roman"/>
        </a:font>
        <a:srgbClr val="00539B"/>
      </a:tcTxStyle>
      <a:tcStyle>
        <a:tcBdr>
          <a:left>
            <a:ln w="12700" cap="flat">
              <a:solidFill>
                <a:srgbClr val="00539B"/>
              </a:solidFill>
              <a:prstDash val="solid"/>
              <a:round/>
            </a:ln>
          </a:left>
          <a:right>
            <a:ln w="12700" cap="flat">
              <a:solidFill>
                <a:srgbClr val="00539B"/>
              </a:solidFill>
              <a:prstDash val="solid"/>
              <a:round/>
            </a:ln>
          </a:right>
          <a:top>
            <a:ln w="12700" cap="flat">
              <a:solidFill>
                <a:srgbClr val="00539B"/>
              </a:solidFill>
              <a:prstDash val="solid"/>
              <a:round/>
            </a:ln>
          </a:top>
          <a:bottom>
            <a:ln w="12700" cap="flat">
              <a:solidFill>
                <a:srgbClr val="00539B"/>
              </a:solidFill>
              <a:prstDash val="solid"/>
              <a:round/>
            </a:ln>
          </a:bottom>
          <a:insideH>
            <a:ln w="12700" cap="flat">
              <a:solidFill>
                <a:srgbClr val="00539B"/>
              </a:solidFill>
              <a:prstDash val="solid"/>
              <a:round/>
            </a:ln>
          </a:insideH>
          <a:insideV>
            <a:ln w="12700" cap="flat">
              <a:solidFill>
                <a:srgbClr val="00539B"/>
              </a:solidFill>
              <a:prstDash val="solid"/>
              <a:round/>
            </a:ln>
          </a:insideV>
        </a:tcBdr>
        <a:fill>
          <a:solidFill>
            <a:srgbClr val="00539B">
              <a:alpha val="20000"/>
            </a:srgbClr>
          </a:solidFill>
        </a:fill>
      </a:tcStyle>
    </a:firstCol>
    <a:lastRow>
      <a:tcTxStyle b="on" i="off">
        <a:font>
          <a:latin typeface="Times New Roman"/>
          <a:ea typeface="Times New Roman"/>
          <a:cs typeface="Times New Roman"/>
        </a:font>
        <a:srgbClr val="00539B"/>
      </a:tcTxStyle>
      <a:tcStyle>
        <a:tcBdr>
          <a:left>
            <a:ln w="12700" cap="flat">
              <a:solidFill>
                <a:srgbClr val="00539B"/>
              </a:solidFill>
              <a:prstDash val="solid"/>
              <a:round/>
            </a:ln>
          </a:left>
          <a:right>
            <a:ln w="12700" cap="flat">
              <a:solidFill>
                <a:srgbClr val="00539B"/>
              </a:solidFill>
              <a:prstDash val="solid"/>
              <a:round/>
            </a:ln>
          </a:right>
          <a:top>
            <a:ln w="50800" cap="flat">
              <a:solidFill>
                <a:srgbClr val="00539B"/>
              </a:solidFill>
              <a:prstDash val="solid"/>
              <a:round/>
            </a:ln>
          </a:top>
          <a:bottom>
            <a:ln w="12700" cap="flat">
              <a:solidFill>
                <a:srgbClr val="00539B"/>
              </a:solidFill>
              <a:prstDash val="solid"/>
              <a:round/>
            </a:ln>
          </a:bottom>
          <a:insideH>
            <a:ln w="12700" cap="flat">
              <a:solidFill>
                <a:srgbClr val="00539B"/>
              </a:solidFill>
              <a:prstDash val="solid"/>
              <a:round/>
            </a:ln>
          </a:insideH>
          <a:insideV>
            <a:ln w="12700" cap="flat">
              <a:solidFill>
                <a:srgbClr val="00539B"/>
              </a:solidFill>
              <a:prstDash val="solid"/>
              <a:round/>
            </a:ln>
          </a:insideV>
        </a:tcBdr>
        <a:fill>
          <a:noFill/>
        </a:fill>
      </a:tcStyle>
    </a:lastRow>
    <a:firstRow>
      <a:tcTxStyle b="on" i="off">
        <a:font>
          <a:latin typeface="Times New Roman"/>
          <a:ea typeface="Times New Roman"/>
          <a:cs typeface="Times New Roman"/>
        </a:font>
        <a:srgbClr val="00539B"/>
      </a:tcTxStyle>
      <a:tcStyle>
        <a:tcBdr>
          <a:left>
            <a:ln w="12700" cap="flat">
              <a:solidFill>
                <a:srgbClr val="00539B"/>
              </a:solidFill>
              <a:prstDash val="solid"/>
              <a:round/>
            </a:ln>
          </a:left>
          <a:right>
            <a:ln w="12700" cap="flat">
              <a:solidFill>
                <a:srgbClr val="00539B"/>
              </a:solidFill>
              <a:prstDash val="solid"/>
              <a:round/>
            </a:ln>
          </a:right>
          <a:top>
            <a:ln w="12700" cap="flat">
              <a:solidFill>
                <a:srgbClr val="00539B"/>
              </a:solidFill>
              <a:prstDash val="solid"/>
              <a:round/>
            </a:ln>
          </a:top>
          <a:bottom>
            <a:ln w="25400" cap="flat">
              <a:solidFill>
                <a:srgbClr val="00539B"/>
              </a:solidFill>
              <a:prstDash val="solid"/>
              <a:round/>
            </a:ln>
          </a:bottom>
          <a:insideH>
            <a:ln w="12700" cap="flat">
              <a:solidFill>
                <a:srgbClr val="00539B"/>
              </a:solidFill>
              <a:prstDash val="solid"/>
              <a:round/>
            </a:ln>
          </a:insideH>
          <a:insideV>
            <a:ln w="12700" cap="flat">
              <a:solidFill>
                <a:srgbClr val="00539B"/>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1"/>
    <p:restoredTop sz="94694"/>
  </p:normalViewPr>
  <p:slideViewPr>
    <p:cSldViewPr snapToGrid="0">
      <p:cViewPr varScale="1">
        <p:scale>
          <a:sx n="114" d="100"/>
          <a:sy n="114" d="100"/>
        </p:scale>
        <p:origin x="16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zi Daffron" userId="b5ea70de-1f22-43e3-ac9c-acf78326b41f" providerId="ADAL" clId="{06ADED09-246C-48B7-99B1-A45A3088D6AB}"/>
    <pc:docChg chg="modSld">
      <pc:chgData name="Mitzi Daffron" userId="b5ea70de-1f22-43e3-ac9c-acf78326b41f" providerId="ADAL" clId="{06ADED09-246C-48B7-99B1-A45A3088D6AB}" dt="2024-10-15T16:18:08.251" v="18" actId="115"/>
      <pc:docMkLst>
        <pc:docMk/>
      </pc:docMkLst>
      <pc:sldChg chg="modSp mod">
        <pc:chgData name="Mitzi Daffron" userId="b5ea70de-1f22-43e3-ac9c-acf78326b41f" providerId="ADAL" clId="{06ADED09-246C-48B7-99B1-A45A3088D6AB}" dt="2024-10-15T16:11:53.331" v="4" actId="20577"/>
        <pc:sldMkLst>
          <pc:docMk/>
          <pc:sldMk cId="3407483745" sldId="272"/>
        </pc:sldMkLst>
        <pc:spChg chg="mod">
          <ac:chgData name="Mitzi Daffron" userId="b5ea70de-1f22-43e3-ac9c-acf78326b41f" providerId="ADAL" clId="{06ADED09-246C-48B7-99B1-A45A3088D6AB}" dt="2024-10-15T16:11:53.331" v="4" actId="20577"/>
          <ac:spMkLst>
            <pc:docMk/>
            <pc:sldMk cId="3407483745" sldId="272"/>
            <ac:spMk id="113" creationId="{00000000-0000-0000-0000-000000000000}"/>
          </ac:spMkLst>
        </pc:spChg>
      </pc:sldChg>
      <pc:sldChg chg="modSp mod">
        <pc:chgData name="Mitzi Daffron" userId="b5ea70de-1f22-43e3-ac9c-acf78326b41f" providerId="ADAL" clId="{06ADED09-246C-48B7-99B1-A45A3088D6AB}" dt="2024-10-15T16:14:28.552" v="5" actId="20577"/>
        <pc:sldMkLst>
          <pc:docMk/>
          <pc:sldMk cId="2151813388" sldId="281"/>
        </pc:sldMkLst>
        <pc:spChg chg="mod">
          <ac:chgData name="Mitzi Daffron" userId="b5ea70de-1f22-43e3-ac9c-acf78326b41f" providerId="ADAL" clId="{06ADED09-246C-48B7-99B1-A45A3088D6AB}" dt="2024-10-15T16:14:28.552" v="5" actId="20577"/>
          <ac:spMkLst>
            <pc:docMk/>
            <pc:sldMk cId="2151813388" sldId="281"/>
            <ac:spMk id="113" creationId="{00000000-0000-0000-0000-000000000000}"/>
          </ac:spMkLst>
        </pc:spChg>
      </pc:sldChg>
      <pc:sldChg chg="modSp mod">
        <pc:chgData name="Mitzi Daffron" userId="b5ea70de-1f22-43e3-ac9c-acf78326b41f" providerId="ADAL" clId="{06ADED09-246C-48B7-99B1-A45A3088D6AB}" dt="2024-10-15T16:15:30.921" v="9" actId="20577"/>
        <pc:sldMkLst>
          <pc:docMk/>
          <pc:sldMk cId="16799688" sldId="282"/>
        </pc:sldMkLst>
        <pc:spChg chg="mod">
          <ac:chgData name="Mitzi Daffron" userId="b5ea70de-1f22-43e3-ac9c-acf78326b41f" providerId="ADAL" clId="{06ADED09-246C-48B7-99B1-A45A3088D6AB}" dt="2024-10-15T16:15:30.921" v="9" actId="20577"/>
          <ac:spMkLst>
            <pc:docMk/>
            <pc:sldMk cId="16799688" sldId="282"/>
            <ac:spMk id="113" creationId="{00000000-0000-0000-0000-000000000000}"/>
          </ac:spMkLst>
        </pc:spChg>
      </pc:sldChg>
      <pc:sldChg chg="modSp mod">
        <pc:chgData name="Mitzi Daffron" userId="b5ea70de-1f22-43e3-ac9c-acf78326b41f" providerId="ADAL" clId="{06ADED09-246C-48B7-99B1-A45A3088D6AB}" dt="2024-10-15T16:17:34.600" v="14" actId="20577"/>
        <pc:sldMkLst>
          <pc:docMk/>
          <pc:sldMk cId="3364464578" sldId="290"/>
        </pc:sldMkLst>
        <pc:spChg chg="mod">
          <ac:chgData name="Mitzi Daffron" userId="b5ea70de-1f22-43e3-ac9c-acf78326b41f" providerId="ADAL" clId="{06ADED09-246C-48B7-99B1-A45A3088D6AB}" dt="2024-10-15T16:17:34.600" v="14" actId="20577"/>
          <ac:spMkLst>
            <pc:docMk/>
            <pc:sldMk cId="3364464578" sldId="290"/>
            <ac:spMk id="113" creationId="{00000000-0000-0000-0000-000000000000}"/>
          </ac:spMkLst>
        </pc:spChg>
      </pc:sldChg>
      <pc:sldChg chg="modSp mod">
        <pc:chgData name="Mitzi Daffron" userId="b5ea70de-1f22-43e3-ac9c-acf78326b41f" providerId="ADAL" clId="{06ADED09-246C-48B7-99B1-A45A3088D6AB}" dt="2024-10-15T16:18:08.251" v="18" actId="115"/>
        <pc:sldMkLst>
          <pc:docMk/>
          <pc:sldMk cId="2626317633" sldId="291"/>
        </pc:sldMkLst>
        <pc:spChg chg="mod">
          <ac:chgData name="Mitzi Daffron" userId="b5ea70de-1f22-43e3-ac9c-acf78326b41f" providerId="ADAL" clId="{06ADED09-246C-48B7-99B1-A45A3088D6AB}" dt="2024-10-15T16:18:08.251" v="18" actId="115"/>
          <ac:spMkLst>
            <pc:docMk/>
            <pc:sldMk cId="2626317633" sldId="291"/>
            <ac:spMk id="113" creationId="{00000000-0000-0000-0000-000000000000}"/>
          </ac:spMkLst>
        </pc:spChg>
      </pc:sldChg>
      <pc:sldChg chg="modSp mod">
        <pc:chgData name="Mitzi Daffron" userId="b5ea70de-1f22-43e3-ac9c-acf78326b41f" providerId="ADAL" clId="{06ADED09-246C-48B7-99B1-A45A3088D6AB}" dt="2024-10-15T16:15:03.241" v="7" actId="6549"/>
        <pc:sldMkLst>
          <pc:docMk/>
          <pc:sldMk cId="2796095438" sldId="303"/>
        </pc:sldMkLst>
        <pc:spChg chg="mod">
          <ac:chgData name="Mitzi Daffron" userId="b5ea70de-1f22-43e3-ac9c-acf78326b41f" providerId="ADAL" clId="{06ADED09-246C-48B7-99B1-A45A3088D6AB}" dt="2024-10-15T16:15:03.241" v="7" actId="6549"/>
          <ac:spMkLst>
            <pc:docMk/>
            <pc:sldMk cId="2796095438" sldId="303"/>
            <ac:spMk id="11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5" name="Shape 75"/>
          <p:cNvSpPr>
            <a:spLocks noGrp="1" noRot="1" noChangeAspect="1"/>
          </p:cNvSpPr>
          <p:nvPr>
            <p:ph type="sldImg"/>
          </p:nvPr>
        </p:nvSpPr>
        <p:spPr>
          <a:xfrm>
            <a:off x="1143000" y="685800"/>
            <a:ext cx="4572000" cy="3429000"/>
          </a:xfrm>
          <a:prstGeom prst="rect">
            <a:avLst/>
          </a:prstGeom>
        </p:spPr>
        <p:txBody>
          <a:bodyPr/>
          <a:lstStyle/>
          <a:p>
            <a:endParaRPr/>
          </a:p>
        </p:txBody>
      </p:sp>
      <p:sp>
        <p:nvSpPr>
          <p:cNvPr id="76" name="Shape 7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lnSpc>
        <a:spcPct val="110000"/>
      </a:lnSpc>
      <a:defRPr sz="1400">
        <a:solidFill>
          <a:schemeClr val="accent3"/>
        </a:solidFill>
        <a:latin typeface="+mn-lt"/>
        <a:ea typeface="+mn-ea"/>
        <a:cs typeface="+mn-cs"/>
        <a:sym typeface="Neue Haas Grotesk Text Pro 55 R"/>
      </a:defRPr>
    </a:lvl1pPr>
    <a:lvl2pPr indent="228600" latinLnBrk="0">
      <a:lnSpc>
        <a:spcPct val="110000"/>
      </a:lnSpc>
      <a:defRPr sz="1400">
        <a:solidFill>
          <a:schemeClr val="accent3"/>
        </a:solidFill>
        <a:latin typeface="+mn-lt"/>
        <a:ea typeface="+mn-ea"/>
        <a:cs typeface="+mn-cs"/>
        <a:sym typeface="Neue Haas Grotesk Text Pro 55 R"/>
      </a:defRPr>
    </a:lvl2pPr>
    <a:lvl3pPr indent="457200" latinLnBrk="0">
      <a:lnSpc>
        <a:spcPct val="110000"/>
      </a:lnSpc>
      <a:defRPr sz="1400">
        <a:solidFill>
          <a:schemeClr val="accent3"/>
        </a:solidFill>
        <a:latin typeface="+mn-lt"/>
        <a:ea typeface="+mn-ea"/>
        <a:cs typeface="+mn-cs"/>
        <a:sym typeface="Neue Haas Grotesk Text Pro 55 R"/>
      </a:defRPr>
    </a:lvl3pPr>
    <a:lvl4pPr indent="685800" latinLnBrk="0">
      <a:lnSpc>
        <a:spcPct val="110000"/>
      </a:lnSpc>
      <a:defRPr sz="1400">
        <a:solidFill>
          <a:schemeClr val="accent3"/>
        </a:solidFill>
        <a:latin typeface="+mn-lt"/>
        <a:ea typeface="+mn-ea"/>
        <a:cs typeface="+mn-cs"/>
        <a:sym typeface="Neue Haas Grotesk Text Pro 55 R"/>
      </a:defRPr>
    </a:lvl4pPr>
    <a:lvl5pPr indent="914400" latinLnBrk="0">
      <a:lnSpc>
        <a:spcPct val="110000"/>
      </a:lnSpc>
      <a:defRPr sz="1400">
        <a:solidFill>
          <a:schemeClr val="accent3"/>
        </a:solidFill>
        <a:latin typeface="+mn-lt"/>
        <a:ea typeface="+mn-ea"/>
        <a:cs typeface="+mn-cs"/>
        <a:sym typeface="Neue Haas Grotesk Text Pro 55 R"/>
      </a:defRPr>
    </a:lvl5pPr>
    <a:lvl6pPr indent="1143000" latinLnBrk="0">
      <a:lnSpc>
        <a:spcPct val="110000"/>
      </a:lnSpc>
      <a:defRPr sz="1400">
        <a:solidFill>
          <a:schemeClr val="accent3"/>
        </a:solidFill>
        <a:latin typeface="+mn-lt"/>
        <a:ea typeface="+mn-ea"/>
        <a:cs typeface="+mn-cs"/>
        <a:sym typeface="Neue Haas Grotesk Text Pro 55 R"/>
      </a:defRPr>
    </a:lvl6pPr>
    <a:lvl7pPr indent="1371600" latinLnBrk="0">
      <a:lnSpc>
        <a:spcPct val="110000"/>
      </a:lnSpc>
      <a:defRPr sz="1400">
        <a:solidFill>
          <a:schemeClr val="accent3"/>
        </a:solidFill>
        <a:latin typeface="+mn-lt"/>
        <a:ea typeface="+mn-ea"/>
        <a:cs typeface="+mn-cs"/>
        <a:sym typeface="Neue Haas Grotesk Text Pro 55 R"/>
      </a:defRPr>
    </a:lvl7pPr>
    <a:lvl8pPr indent="1600200" latinLnBrk="0">
      <a:lnSpc>
        <a:spcPct val="110000"/>
      </a:lnSpc>
      <a:defRPr sz="1400">
        <a:solidFill>
          <a:schemeClr val="accent3"/>
        </a:solidFill>
        <a:latin typeface="+mn-lt"/>
        <a:ea typeface="+mn-ea"/>
        <a:cs typeface="+mn-cs"/>
        <a:sym typeface="Neue Haas Grotesk Text Pro 55 R"/>
      </a:defRPr>
    </a:lvl8pPr>
    <a:lvl9pPr indent="1828800" latinLnBrk="0">
      <a:lnSpc>
        <a:spcPct val="110000"/>
      </a:lnSpc>
      <a:defRPr sz="1400">
        <a:solidFill>
          <a:schemeClr val="accent3"/>
        </a:solidFill>
        <a:latin typeface="+mn-lt"/>
        <a:ea typeface="+mn-ea"/>
        <a:cs typeface="+mn-cs"/>
        <a:sym typeface="Neue Haas Grotesk Text Pro 55 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2444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1" name="Body Level One…"/>
          <p:cNvSpPr txBox="1">
            <a:spLocks noGrp="1"/>
          </p:cNvSpPr>
          <p:nvPr>
            <p:ph type="body" sz="quarter" idx="1"/>
          </p:nvPr>
        </p:nvSpPr>
        <p:spPr>
          <a:xfrm>
            <a:off x="320515" y="2898107"/>
            <a:ext cx="8457884" cy="822961"/>
          </a:xfrm>
          <a:prstGeom prst="rect">
            <a:avLst/>
          </a:prstGeom>
        </p:spPr>
        <p:txBody>
          <a:bodyPr/>
          <a:lstStyle>
            <a:lvl1pPr>
              <a:lnSpc>
                <a:spcPct val="90000"/>
              </a:lnSpc>
              <a:spcBef>
                <a:spcPts val="0"/>
              </a:spcBef>
              <a:defRPr sz="2000">
                <a:solidFill>
                  <a:srgbClr val="FFFFFF"/>
                </a:solidFill>
                <a:latin typeface="Neue Haas Grotesk Text Pro 75 B"/>
                <a:ea typeface="Neue Haas Grotesk Text Pro 75 B"/>
                <a:cs typeface="Neue Haas Grotesk Text Pro 75 B"/>
                <a:sym typeface="Neue Haas Grotesk Text Pro 75 B"/>
              </a:defRPr>
            </a:lvl1pPr>
            <a:lvl2pPr marL="613410" indent="-613410">
              <a:lnSpc>
                <a:spcPct val="90000"/>
              </a:lnSpc>
              <a:spcBef>
                <a:spcPts val="0"/>
              </a:spcBef>
              <a:defRPr sz="2000">
                <a:solidFill>
                  <a:srgbClr val="FFFFFF"/>
                </a:solidFill>
                <a:latin typeface="Neue Haas Grotesk Text Pro 75 B"/>
                <a:ea typeface="Neue Haas Grotesk Text Pro 75 B"/>
                <a:cs typeface="Neue Haas Grotesk Text Pro 75 B"/>
                <a:sym typeface="Neue Haas Grotesk Text Pro 75 B"/>
              </a:defRPr>
            </a:lvl2pPr>
            <a:lvl3pPr marL="943494" indent="-669174">
              <a:lnSpc>
                <a:spcPct val="90000"/>
              </a:lnSpc>
              <a:spcBef>
                <a:spcPts val="0"/>
              </a:spcBef>
              <a:defRPr sz="2000">
                <a:solidFill>
                  <a:srgbClr val="FFFFFF"/>
                </a:solidFill>
                <a:latin typeface="Neue Haas Grotesk Text Pro 75 B"/>
                <a:ea typeface="Neue Haas Grotesk Text Pro 75 B"/>
                <a:cs typeface="Neue Haas Grotesk Text Pro 75 B"/>
                <a:sym typeface="Neue Haas Grotesk Text Pro 75 B"/>
              </a:defRPr>
            </a:lvl3pPr>
            <a:lvl4pPr marL="1366520" indent="-817880">
              <a:lnSpc>
                <a:spcPct val="90000"/>
              </a:lnSpc>
              <a:spcBef>
                <a:spcPts val="0"/>
              </a:spcBef>
              <a:defRPr sz="2000">
                <a:solidFill>
                  <a:srgbClr val="FFFFFF"/>
                </a:solidFill>
                <a:latin typeface="Neue Haas Grotesk Text Pro 75 B"/>
                <a:ea typeface="Neue Haas Grotesk Text Pro 75 B"/>
                <a:cs typeface="Neue Haas Grotesk Text Pro 75 B"/>
                <a:sym typeface="Neue Haas Grotesk Text Pro 75 B"/>
              </a:defRPr>
            </a:lvl4pPr>
            <a:lvl5pPr marL="2079380" indent="-707780">
              <a:lnSpc>
                <a:spcPct val="90000"/>
              </a:lnSpc>
              <a:spcBef>
                <a:spcPts val="0"/>
              </a:spcBef>
              <a:defRPr sz="2000">
                <a:solidFill>
                  <a:srgbClr val="FFFFFF"/>
                </a:solidFill>
                <a:latin typeface="Neue Haas Grotesk Text Pro 75 B"/>
                <a:ea typeface="Neue Haas Grotesk Text Pro 75 B"/>
                <a:cs typeface="Neue Haas Grotesk Text Pro 75 B"/>
                <a:sym typeface="Neue Haas Grotesk Text Pro 75 B"/>
              </a:defRPr>
            </a:lvl5pPr>
          </a:lstStyle>
          <a:p>
            <a:r>
              <a:t>Body Level One</a:t>
            </a:r>
          </a:p>
          <a:p>
            <a:pPr lvl="1"/>
            <a:r>
              <a:t>Body Level Two</a:t>
            </a:r>
          </a:p>
          <a:p>
            <a:pPr lvl="2"/>
            <a:r>
              <a:t>Body Level Three</a:t>
            </a:r>
          </a:p>
          <a:p>
            <a:pPr lvl="3"/>
            <a:r>
              <a:t>Body Level Four</a:t>
            </a:r>
          </a:p>
          <a:p>
            <a:pPr lvl="4"/>
            <a:r>
              <a:t>Body Level Five</a:t>
            </a:r>
          </a:p>
        </p:txBody>
      </p:sp>
      <p:sp>
        <p:nvSpPr>
          <p:cNvPr id="12" name="Title Text"/>
          <p:cNvSpPr txBox="1">
            <a:spLocks noGrp="1"/>
          </p:cNvSpPr>
          <p:nvPr>
            <p:ph type="title"/>
          </p:nvPr>
        </p:nvSpPr>
        <p:spPr>
          <a:xfrm>
            <a:off x="342900" y="1572259"/>
            <a:ext cx="8458200" cy="1188657"/>
          </a:xfrm>
          <a:prstGeom prst="rect">
            <a:avLst/>
          </a:prstGeom>
        </p:spPr>
        <p:txBody>
          <a:bodyPr anchor="t"/>
          <a:lstStyle>
            <a:lvl1pPr>
              <a:defRPr sz="4600">
                <a:solidFill>
                  <a:srgbClr val="FFFFFF"/>
                </a:solidFill>
              </a:defRPr>
            </a:lvl1pPr>
          </a:lstStyle>
          <a:p>
            <a:r>
              <a:t>Title Text</a:t>
            </a:r>
          </a:p>
        </p:txBody>
      </p:sp>
      <p:sp>
        <p:nvSpPr>
          <p:cNvPr id="13"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tandar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Body Level One…"/>
          <p:cNvSpPr txBox="1">
            <a:spLocks noGrp="1"/>
          </p:cNvSpPr>
          <p:nvPr>
            <p:ph type="body" idx="1"/>
          </p:nvPr>
        </p:nvSpPr>
        <p:spPr>
          <a:xfrm>
            <a:off x="342899" y="1689100"/>
            <a:ext cx="8458201" cy="3479800"/>
          </a:xfrm>
          <a:prstGeom prst="rect">
            <a:avLst/>
          </a:prstGeom>
        </p:spPr>
        <p:txBody>
          <a:bodyPr/>
          <a:lstStyle>
            <a:lvl2pPr marL="180975" indent="-180975"/>
            <a:lvl3pPr marL="471747" indent="-197427"/>
            <a:lvl4pPr marL="789940" indent="-241300"/>
            <a:lvl5pPr marL="1580417" indent="-208817"/>
          </a:lstStyle>
          <a:p>
            <a:r>
              <a:t>Body Level One</a:t>
            </a:r>
          </a:p>
          <a:p>
            <a:pPr lvl="1"/>
            <a:r>
              <a:t>Body Level Two</a:t>
            </a:r>
          </a:p>
          <a:p>
            <a:pPr lvl="2"/>
            <a:r>
              <a:t>Body Level Three</a:t>
            </a:r>
          </a:p>
          <a:p>
            <a:pPr lvl="3"/>
            <a:r>
              <a:t>Body Level Four</a:t>
            </a:r>
          </a:p>
          <a:p>
            <a:pPr lvl="4"/>
            <a:r>
              <a:t>Body Level Five</a:t>
            </a:r>
          </a:p>
        </p:txBody>
      </p:sp>
      <p:sp>
        <p:nvSpPr>
          <p:cNvPr id="21" name="Title Text"/>
          <p:cNvSpPr txBox="1">
            <a:spLocks noGrp="1"/>
          </p:cNvSpPr>
          <p:nvPr>
            <p:ph type="title"/>
          </p:nvPr>
        </p:nvSpPr>
        <p:spPr>
          <a:xfrm>
            <a:off x="342900" y="668020"/>
            <a:ext cx="8458200" cy="1097281"/>
          </a:xfrm>
          <a:prstGeom prst="rect">
            <a:avLst/>
          </a:prstGeom>
        </p:spPr>
        <p:txBody>
          <a:bodyPr/>
          <a:lstStyle/>
          <a:p>
            <a:r>
              <a:t>Title Text</a:t>
            </a:r>
          </a:p>
        </p:txBody>
      </p:sp>
      <p:sp>
        <p:nvSpPr>
          <p:cNvPr id="22" name="Slide Number"/>
          <p:cNvSpPr txBox="1">
            <a:spLocks noGrp="1"/>
          </p:cNvSpPr>
          <p:nvPr>
            <p:ph type="sldNum" sz="quarter" idx="2"/>
          </p:nvPr>
        </p:nvSpPr>
        <p:spPr>
          <a:xfrm>
            <a:off x="8489996" y="6073140"/>
            <a:ext cx="289714" cy="2946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plit Imag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 name="Body Level One…"/>
          <p:cNvSpPr txBox="1">
            <a:spLocks noGrp="1"/>
          </p:cNvSpPr>
          <p:nvPr>
            <p:ph type="body" sz="quarter" idx="1"/>
          </p:nvPr>
        </p:nvSpPr>
        <p:spPr>
          <a:xfrm>
            <a:off x="320675" y="6482441"/>
            <a:ext cx="8458200" cy="37555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 name="Picture Placeholder 7"/>
          <p:cNvSpPr>
            <a:spLocks noGrp="1"/>
          </p:cNvSpPr>
          <p:nvPr>
            <p:ph type="pic" idx="13"/>
          </p:nvPr>
        </p:nvSpPr>
        <p:spPr>
          <a:xfrm>
            <a:off x="4682803" y="-101924"/>
            <a:ext cx="5777874" cy="7061848"/>
          </a:xfrm>
          <a:prstGeom prst="rect">
            <a:avLst/>
          </a:prstGeom>
        </p:spPr>
        <p:txBody>
          <a:bodyPr lIns="91439" tIns="45719" rIns="91439" bIns="45719">
            <a:noAutofit/>
          </a:bodyPr>
          <a:lstStyle/>
          <a:p>
            <a:endParaRPr/>
          </a:p>
        </p:txBody>
      </p:sp>
      <p:sp>
        <p:nvSpPr>
          <p:cNvPr id="31" name="Title Text"/>
          <p:cNvSpPr txBox="1"/>
          <p:nvPr/>
        </p:nvSpPr>
        <p:spPr>
          <a:xfrm>
            <a:off x="342900" y="668019"/>
            <a:ext cx="8458200" cy="1097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rmAutofit/>
          </a:bodyPr>
          <a:lstStyle>
            <a:lvl1pPr algn="l" defTabSz="685800">
              <a:lnSpc>
                <a:spcPct val="90000"/>
              </a:lnSpc>
              <a:defRPr sz="3200"/>
            </a:lvl1pPr>
          </a:lstStyle>
          <a:p>
            <a:r>
              <a:t>Title Text</a:t>
            </a:r>
          </a:p>
        </p:txBody>
      </p:sp>
      <p:sp>
        <p:nvSpPr>
          <p:cNvPr id="32" name="Body Level One…"/>
          <p:cNvSpPr txBox="1"/>
          <p:nvPr/>
        </p:nvSpPr>
        <p:spPr>
          <a:xfrm>
            <a:off x="342900" y="1689100"/>
            <a:ext cx="3889772" cy="3479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gn="l" defTabSz="685800">
              <a:lnSpc>
                <a:spcPct val="110000"/>
              </a:lnSpc>
              <a:spcBef>
                <a:spcPts val="600"/>
              </a:spcBef>
              <a:defRPr sz="1900">
                <a:latin typeface="+mn-lt"/>
                <a:ea typeface="+mn-ea"/>
                <a:cs typeface="+mn-cs"/>
                <a:sym typeface="Neue Haas Grotesk Text Pro 55 R"/>
              </a:defRPr>
            </a:lvl1pPr>
            <a:lvl2pPr marL="180975" indent="-180975" algn="l" defTabSz="685800">
              <a:lnSpc>
                <a:spcPct val="110000"/>
              </a:lnSpc>
              <a:spcBef>
                <a:spcPts val="600"/>
              </a:spcBef>
              <a:buSzPct val="80000"/>
              <a:buChar char="♦"/>
              <a:defRPr sz="1900">
                <a:latin typeface="+mn-lt"/>
                <a:ea typeface="+mn-ea"/>
                <a:cs typeface="+mn-cs"/>
                <a:sym typeface="Neue Haas Grotesk Text Pro 55 R"/>
              </a:defRPr>
            </a:lvl2pPr>
            <a:lvl3pPr marL="471747" indent="-197427" algn="l" defTabSz="685800">
              <a:lnSpc>
                <a:spcPct val="110000"/>
              </a:lnSpc>
              <a:spcBef>
                <a:spcPts val="600"/>
              </a:spcBef>
              <a:buSzPct val="100000"/>
              <a:buChar char="▪"/>
              <a:defRPr sz="1900">
                <a:latin typeface="+mn-lt"/>
                <a:ea typeface="+mn-ea"/>
                <a:cs typeface="+mn-cs"/>
                <a:sym typeface="Neue Haas Grotesk Text Pro 55 R"/>
              </a:defRPr>
            </a:lvl3pPr>
            <a:lvl4pPr marL="789940" indent="-241300" algn="l" defTabSz="685800">
              <a:lnSpc>
                <a:spcPct val="110000"/>
              </a:lnSpc>
              <a:spcBef>
                <a:spcPts val="600"/>
              </a:spcBef>
              <a:buSzPct val="120000"/>
              <a:buChar char="•"/>
              <a:defRPr sz="1900">
                <a:latin typeface="+mn-lt"/>
                <a:ea typeface="+mn-ea"/>
                <a:cs typeface="+mn-cs"/>
                <a:sym typeface="Neue Haas Grotesk Text Pro 55 R"/>
              </a:defRPr>
            </a:lvl4pPr>
            <a:lvl5pPr marL="1580417" indent="-208817" algn="l" defTabSz="685800">
              <a:lnSpc>
                <a:spcPct val="110000"/>
              </a:lnSpc>
              <a:spcBef>
                <a:spcPts val="600"/>
              </a:spcBef>
              <a:buSzPct val="100000"/>
              <a:buChar char="•"/>
              <a:defRPr sz="1900">
                <a:latin typeface="+mn-lt"/>
                <a:ea typeface="+mn-ea"/>
                <a:cs typeface="+mn-cs"/>
                <a:sym typeface="Neue Haas Grotesk Text Pro 55 R"/>
              </a:defRPr>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Imag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 name="Picture Placeholder 6"/>
          <p:cNvSpPr>
            <a:spLocks noGrp="1"/>
          </p:cNvSpPr>
          <p:nvPr>
            <p:ph type="pic" idx="13"/>
          </p:nvPr>
        </p:nvSpPr>
        <p:spPr>
          <a:xfrm>
            <a:off x="371194" y="1631786"/>
            <a:ext cx="6859573" cy="4078665"/>
          </a:xfrm>
          <a:prstGeom prst="rect">
            <a:avLst/>
          </a:prstGeom>
        </p:spPr>
        <p:txBody>
          <a:bodyPr lIns="91439" tIns="45719" rIns="91439" bIns="45719">
            <a:noAutofit/>
          </a:bodyPr>
          <a:lstStyle/>
          <a:p>
            <a:endParaRP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2" name="Title Text"/>
          <p:cNvSpPr txBox="1"/>
          <p:nvPr/>
        </p:nvSpPr>
        <p:spPr>
          <a:xfrm>
            <a:off x="342900" y="668019"/>
            <a:ext cx="8458200" cy="1097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rmAutofit/>
          </a:bodyPr>
          <a:lstStyle>
            <a:lvl1pPr algn="l" defTabSz="685800">
              <a:lnSpc>
                <a:spcPct val="90000"/>
              </a:lnSpc>
              <a:defRPr sz="3200"/>
            </a:lvl1pPr>
          </a:lstStyle>
          <a:p>
            <a:r>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able Slide">
    <p:bg>
      <p:bgPr>
        <a:blipFill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49" name="Table 2"/>
          <p:cNvGraphicFramePr/>
          <p:nvPr/>
        </p:nvGraphicFramePr>
        <p:xfrm>
          <a:off x="320040" y="1943100"/>
          <a:ext cx="8458201" cy="0"/>
        </p:xfrm>
        <a:graphic>
          <a:graphicData uri="http://schemas.openxmlformats.org/drawingml/2006/table">
            <a:tbl>
              <a:tblPr firstRow="1" bandRow="1">
                <a:tableStyleId>{4C3C2611-4C71-4FC5-86AE-919BDF0F9419}</a:tableStyleId>
              </a:tblPr>
              <a:tblGrid>
                <a:gridCol w="1691640">
                  <a:extLst>
                    <a:ext uri="{9D8B030D-6E8A-4147-A177-3AD203B41FA5}">
                      <a16:colId xmlns:a16="http://schemas.microsoft.com/office/drawing/2014/main" val="20000"/>
                    </a:ext>
                  </a:extLst>
                </a:gridCol>
                <a:gridCol w="1691640">
                  <a:extLst>
                    <a:ext uri="{9D8B030D-6E8A-4147-A177-3AD203B41FA5}">
                      <a16:colId xmlns:a16="http://schemas.microsoft.com/office/drawing/2014/main" val="20001"/>
                    </a:ext>
                  </a:extLst>
                </a:gridCol>
                <a:gridCol w="1691640">
                  <a:extLst>
                    <a:ext uri="{9D8B030D-6E8A-4147-A177-3AD203B41FA5}">
                      <a16:colId xmlns:a16="http://schemas.microsoft.com/office/drawing/2014/main" val="20002"/>
                    </a:ext>
                  </a:extLst>
                </a:gridCol>
                <a:gridCol w="1691640">
                  <a:extLst>
                    <a:ext uri="{9D8B030D-6E8A-4147-A177-3AD203B41FA5}">
                      <a16:colId xmlns:a16="http://schemas.microsoft.com/office/drawing/2014/main" val="20003"/>
                    </a:ext>
                  </a:extLst>
                </a:gridCol>
                <a:gridCol w="1691640">
                  <a:extLst>
                    <a:ext uri="{9D8B030D-6E8A-4147-A177-3AD203B41FA5}">
                      <a16:colId xmlns:a16="http://schemas.microsoft.com/office/drawing/2014/main" val="20004"/>
                    </a:ext>
                  </a:extLst>
                </a:gridCol>
              </a:tblGrid>
              <a:tr h="189848">
                <a:tc>
                  <a:txBody>
                    <a:bodyPr/>
                    <a:lstStyle/>
                    <a:p>
                      <a:pPr algn="l" defTabSz="685800">
                        <a:lnSpc>
                          <a:spcPct val="130000"/>
                        </a:lnSpc>
                        <a:spcBef>
                          <a:spcPts val="200"/>
                        </a:spcBef>
                        <a:defRPr sz="1800" b="0">
                          <a:solidFill>
                            <a:srgbClr val="000000"/>
                          </a:solidFill>
                        </a:defRPr>
                      </a:pPr>
                      <a:r>
                        <a:rPr sz="1600" b="1">
                          <a:solidFill>
                            <a:srgbClr val="FFFFFF"/>
                          </a:solidFill>
                          <a:latin typeface="Arial"/>
                          <a:ea typeface="Arial"/>
                          <a:cs typeface="Arial"/>
                          <a:sym typeface="Arial"/>
                        </a:rPr>
                        <a:t>Subhead</a:t>
                      </a:r>
                    </a:p>
                  </a:txBody>
                  <a:tcPr marL="45720" marR="45720" anchor="ctr" horzOverflow="overflow">
                    <a:solidFill>
                      <a:srgbClr val="0069FF"/>
                    </a:solidFill>
                  </a:tcPr>
                </a:tc>
                <a:tc>
                  <a:txBody>
                    <a:bodyPr/>
                    <a:lstStyle/>
                    <a:p>
                      <a:pPr algn="ctr" defTabSz="685800">
                        <a:lnSpc>
                          <a:spcPct val="130000"/>
                        </a:lnSpc>
                        <a:spcBef>
                          <a:spcPts val="200"/>
                        </a:spcBef>
                        <a:defRPr sz="1800" b="0">
                          <a:solidFill>
                            <a:srgbClr val="000000"/>
                          </a:solidFill>
                        </a:defRPr>
                      </a:pPr>
                      <a:r>
                        <a:rPr sz="1600" b="1">
                          <a:solidFill>
                            <a:srgbClr val="FFFFFF"/>
                          </a:solidFill>
                          <a:latin typeface="Arial"/>
                          <a:ea typeface="Arial"/>
                          <a:cs typeface="Arial"/>
                          <a:sym typeface="Arial"/>
                        </a:rPr>
                        <a:t>Subhead</a:t>
                      </a:r>
                    </a:p>
                  </a:txBody>
                  <a:tcPr marL="45720" marR="45720" anchor="ctr" horzOverflow="overflow">
                    <a:lnR w="12700">
                      <a:miter lim="400000"/>
                    </a:lnR>
                    <a:solidFill>
                      <a:srgbClr val="0069FF"/>
                    </a:solidFill>
                  </a:tcPr>
                </a:tc>
                <a:tc>
                  <a:txBody>
                    <a:bodyPr/>
                    <a:lstStyle/>
                    <a:p>
                      <a:pPr algn="ctr" defTabSz="685800">
                        <a:lnSpc>
                          <a:spcPct val="130000"/>
                        </a:lnSpc>
                        <a:spcBef>
                          <a:spcPts val="200"/>
                        </a:spcBef>
                        <a:defRPr sz="1800" b="0">
                          <a:solidFill>
                            <a:srgbClr val="000000"/>
                          </a:solidFill>
                        </a:defRPr>
                      </a:pPr>
                      <a:r>
                        <a:rPr sz="1600" b="1">
                          <a:solidFill>
                            <a:srgbClr val="FFFFFF"/>
                          </a:solidFill>
                          <a:latin typeface="Arial"/>
                          <a:ea typeface="Arial"/>
                          <a:cs typeface="Arial"/>
                          <a:sym typeface="Arial"/>
                        </a:rPr>
                        <a:t>Subhead</a:t>
                      </a:r>
                    </a:p>
                  </a:txBody>
                  <a:tcPr marL="45720" marR="45720" anchor="ctr" horzOverflow="overflow">
                    <a:lnL w="12700">
                      <a:miter lim="400000"/>
                    </a:lnL>
                    <a:lnR w="12700">
                      <a:miter lim="400000"/>
                    </a:lnR>
                    <a:solidFill>
                      <a:srgbClr val="0069FF"/>
                    </a:solidFill>
                  </a:tcPr>
                </a:tc>
                <a:tc>
                  <a:txBody>
                    <a:bodyPr/>
                    <a:lstStyle/>
                    <a:p>
                      <a:pPr algn="ctr" defTabSz="685800">
                        <a:lnSpc>
                          <a:spcPct val="130000"/>
                        </a:lnSpc>
                        <a:spcBef>
                          <a:spcPts val="200"/>
                        </a:spcBef>
                        <a:defRPr sz="1800" b="0">
                          <a:solidFill>
                            <a:srgbClr val="000000"/>
                          </a:solidFill>
                        </a:defRPr>
                      </a:pPr>
                      <a:r>
                        <a:rPr sz="1600" b="1">
                          <a:solidFill>
                            <a:srgbClr val="FFFFFF"/>
                          </a:solidFill>
                          <a:latin typeface="Arial"/>
                          <a:ea typeface="Arial"/>
                          <a:cs typeface="Arial"/>
                          <a:sym typeface="Arial"/>
                        </a:rPr>
                        <a:t>Subhead</a:t>
                      </a:r>
                    </a:p>
                  </a:txBody>
                  <a:tcPr marL="45720" marR="45720" anchor="ctr" horzOverflow="overflow">
                    <a:lnL w="12700">
                      <a:miter lim="400000"/>
                    </a:lnL>
                    <a:lnR w="12700">
                      <a:miter lim="400000"/>
                    </a:lnR>
                    <a:solidFill>
                      <a:srgbClr val="0069FF"/>
                    </a:solidFill>
                  </a:tcPr>
                </a:tc>
                <a:tc>
                  <a:txBody>
                    <a:bodyPr/>
                    <a:lstStyle/>
                    <a:p>
                      <a:pPr algn="ctr" defTabSz="685800">
                        <a:lnSpc>
                          <a:spcPct val="130000"/>
                        </a:lnSpc>
                        <a:spcBef>
                          <a:spcPts val="200"/>
                        </a:spcBef>
                        <a:defRPr sz="1800" b="0">
                          <a:solidFill>
                            <a:srgbClr val="000000"/>
                          </a:solidFill>
                        </a:defRPr>
                      </a:pPr>
                      <a:r>
                        <a:rPr sz="1600" b="1">
                          <a:solidFill>
                            <a:srgbClr val="FFFFFF"/>
                          </a:solidFill>
                          <a:latin typeface="Arial"/>
                          <a:ea typeface="Arial"/>
                          <a:cs typeface="Arial"/>
                          <a:sym typeface="Arial"/>
                        </a:rPr>
                        <a:t>Subhead</a:t>
                      </a:r>
                    </a:p>
                  </a:txBody>
                  <a:tcPr marL="45720" marR="45720" anchor="ctr" horzOverflow="overflow">
                    <a:lnL w="12700">
                      <a:miter lim="400000"/>
                    </a:lnL>
                    <a:solidFill>
                      <a:srgbClr val="0069FF"/>
                    </a:solidFill>
                  </a:tcPr>
                </a:tc>
                <a:extLst>
                  <a:ext uri="{0D108BD9-81ED-4DB2-BD59-A6C34878D82A}">
                    <a16:rowId xmlns:a16="http://schemas.microsoft.com/office/drawing/2014/main" val="10000"/>
                  </a:ext>
                </a:extLst>
              </a:tr>
              <a:tr h="189848">
                <a:tc>
                  <a:txBody>
                    <a:bodyPr/>
                    <a:lstStyle/>
                    <a:p>
                      <a:pPr algn="l"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R w="6350">
                      <a:solidFill>
                        <a:srgbClr val="00539B"/>
                      </a:solidFill>
                    </a:lnR>
                    <a:solidFill>
                      <a:srgbClr val="FFFFFF"/>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6350">
                      <a:solidFill>
                        <a:srgbClr val="00539B"/>
                      </a:solidFill>
                    </a:lnL>
                    <a:lnR w="12700">
                      <a:miter lim="400000"/>
                    </a:lnR>
                    <a:solidFill>
                      <a:srgbClr val="FFFFFF"/>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lnR w="12700">
                      <a:miter lim="400000"/>
                    </a:lnR>
                    <a:solidFill>
                      <a:srgbClr val="FFFFFF"/>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lnR w="12700">
                      <a:miter lim="400000"/>
                    </a:lnR>
                    <a:solidFill>
                      <a:srgbClr val="FFFFFF"/>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solidFill>
                      <a:srgbClr val="FFFFFF"/>
                    </a:solidFill>
                  </a:tcPr>
                </a:tc>
                <a:extLst>
                  <a:ext uri="{0D108BD9-81ED-4DB2-BD59-A6C34878D82A}">
                    <a16:rowId xmlns:a16="http://schemas.microsoft.com/office/drawing/2014/main" val="10001"/>
                  </a:ext>
                </a:extLst>
              </a:tr>
              <a:tr h="189848">
                <a:tc>
                  <a:txBody>
                    <a:bodyPr/>
                    <a:lstStyle/>
                    <a:p>
                      <a:pPr algn="l"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R w="6350">
                      <a:solidFill>
                        <a:srgbClr val="00539B"/>
                      </a:solidFill>
                    </a:lnR>
                    <a:solidFill>
                      <a:srgbClr val="DDDDDD"/>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6350">
                      <a:solidFill>
                        <a:srgbClr val="00539B"/>
                      </a:solidFill>
                    </a:lnL>
                    <a:lnR w="12700">
                      <a:miter lim="400000"/>
                    </a:lnR>
                    <a:solidFill>
                      <a:srgbClr val="DDDDDD"/>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lnR w="12700">
                      <a:miter lim="400000"/>
                    </a:lnR>
                    <a:solidFill>
                      <a:srgbClr val="DDDDDD"/>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lnR w="12700">
                      <a:miter lim="400000"/>
                    </a:lnR>
                    <a:solidFill>
                      <a:srgbClr val="DDDDDD"/>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solidFill>
                      <a:srgbClr val="DDDDDD"/>
                    </a:solidFill>
                  </a:tcPr>
                </a:tc>
                <a:extLst>
                  <a:ext uri="{0D108BD9-81ED-4DB2-BD59-A6C34878D82A}">
                    <a16:rowId xmlns:a16="http://schemas.microsoft.com/office/drawing/2014/main" val="10002"/>
                  </a:ext>
                </a:extLst>
              </a:tr>
              <a:tr h="189848">
                <a:tc>
                  <a:txBody>
                    <a:bodyPr/>
                    <a:lstStyle/>
                    <a:p>
                      <a:pPr algn="l"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R w="6350">
                      <a:solidFill>
                        <a:srgbClr val="00539B"/>
                      </a:solidFill>
                    </a:lnR>
                    <a:solidFill>
                      <a:srgbClr val="FFFFFF"/>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6350">
                      <a:solidFill>
                        <a:srgbClr val="00539B"/>
                      </a:solidFill>
                    </a:lnL>
                    <a:lnR w="12700">
                      <a:miter lim="400000"/>
                    </a:lnR>
                    <a:solidFill>
                      <a:srgbClr val="FFFFFF"/>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lnR w="12700">
                      <a:miter lim="400000"/>
                    </a:lnR>
                    <a:solidFill>
                      <a:srgbClr val="FFFFFF"/>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lnR w="12700">
                      <a:miter lim="400000"/>
                    </a:lnR>
                    <a:solidFill>
                      <a:srgbClr val="FFFFFF"/>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solidFill>
                      <a:srgbClr val="FFFFFF"/>
                    </a:solidFill>
                  </a:tcPr>
                </a:tc>
                <a:extLst>
                  <a:ext uri="{0D108BD9-81ED-4DB2-BD59-A6C34878D82A}">
                    <a16:rowId xmlns:a16="http://schemas.microsoft.com/office/drawing/2014/main" val="10003"/>
                  </a:ext>
                </a:extLst>
              </a:tr>
              <a:tr h="189848">
                <a:tc>
                  <a:txBody>
                    <a:bodyPr/>
                    <a:lstStyle/>
                    <a:p>
                      <a:pPr algn="l"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R w="6350">
                      <a:solidFill>
                        <a:srgbClr val="00539B"/>
                      </a:solidFill>
                    </a:lnR>
                    <a:solidFill>
                      <a:srgbClr val="DDDDDD"/>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6350">
                      <a:solidFill>
                        <a:srgbClr val="00539B"/>
                      </a:solidFill>
                    </a:lnL>
                    <a:lnR w="12700">
                      <a:miter lim="400000"/>
                    </a:lnR>
                    <a:solidFill>
                      <a:srgbClr val="DDDDDD"/>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lnR w="12700">
                      <a:miter lim="400000"/>
                    </a:lnR>
                    <a:solidFill>
                      <a:srgbClr val="DDDDDD"/>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lnR w="12700">
                      <a:miter lim="400000"/>
                    </a:lnR>
                    <a:solidFill>
                      <a:srgbClr val="DDDDDD"/>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solidFill>
                      <a:srgbClr val="DDDDDD"/>
                    </a:solidFill>
                  </a:tcPr>
                </a:tc>
                <a:extLst>
                  <a:ext uri="{0D108BD9-81ED-4DB2-BD59-A6C34878D82A}">
                    <a16:rowId xmlns:a16="http://schemas.microsoft.com/office/drawing/2014/main" val="10004"/>
                  </a:ext>
                </a:extLst>
              </a:tr>
              <a:tr h="189848">
                <a:tc>
                  <a:txBody>
                    <a:bodyPr/>
                    <a:lstStyle/>
                    <a:p>
                      <a:pPr algn="l"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R w="6350">
                      <a:solidFill>
                        <a:srgbClr val="00539B"/>
                      </a:solidFill>
                    </a:lnR>
                    <a:solidFill>
                      <a:srgbClr val="FFFFFF"/>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6350">
                      <a:solidFill>
                        <a:srgbClr val="00539B"/>
                      </a:solidFill>
                    </a:lnL>
                    <a:lnR w="12700">
                      <a:miter lim="400000"/>
                    </a:lnR>
                    <a:solidFill>
                      <a:srgbClr val="FFFFFF"/>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lnR w="12700">
                      <a:miter lim="400000"/>
                    </a:lnR>
                    <a:solidFill>
                      <a:srgbClr val="FFFFFF"/>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lnR w="12700">
                      <a:miter lim="400000"/>
                    </a:lnR>
                    <a:solidFill>
                      <a:srgbClr val="FFFFFF"/>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solidFill>
                      <a:srgbClr val="FFFFFF"/>
                    </a:solidFill>
                  </a:tcPr>
                </a:tc>
                <a:extLst>
                  <a:ext uri="{0D108BD9-81ED-4DB2-BD59-A6C34878D82A}">
                    <a16:rowId xmlns:a16="http://schemas.microsoft.com/office/drawing/2014/main" val="10005"/>
                  </a:ext>
                </a:extLst>
              </a:tr>
              <a:tr h="189848">
                <a:tc>
                  <a:txBody>
                    <a:bodyPr/>
                    <a:lstStyle/>
                    <a:p>
                      <a:pPr algn="l"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R w="6350">
                      <a:solidFill>
                        <a:srgbClr val="00539B"/>
                      </a:solidFill>
                    </a:lnR>
                    <a:solidFill>
                      <a:srgbClr val="DDDDDD"/>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6350">
                      <a:solidFill>
                        <a:srgbClr val="00539B"/>
                      </a:solidFill>
                    </a:lnL>
                    <a:lnR w="12700">
                      <a:miter lim="400000"/>
                    </a:lnR>
                    <a:solidFill>
                      <a:srgbClr val="DDDDDD"/>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lnR w="12700">
                      <a:miter lim="400000"/>
                    </a:lnR>
                    <a:solidFill>
                      <a:srgbClr val="DDDDDD"/>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lnR w="12700">
                      <a:miter lim="400000"/>
                    </a:lnR>
                    <a:solidFill>
                      <a:srgbClr val="DDDDDD"/>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solidFill>
                      <a:srgbClr val="DDDDDD"/>
                    </a:solidFill>
                  </a:tcPr>
                </a:tc>
                <a:extLst>
                  <a:ext uri="{0D108BD9-81ED-4DB2-BD59-A6C34878D82A}">
                    <a16:rowId xmlns:a16="http://schemas.microsoft.com/office/drawing/2014/main" val="10006"/>
                  </a:ext>
                </a:extLst>
              </a:tr>
              <a:tr h="189848">
                <a:tc>
                  <a:txBody>
                    <a:bodyPr/>
                    <a:lstStyle/>
                    <a:p>
                      <a:pPr algn="l"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R w="6350">
                      <a:solidFill>
                        <a:srgbClr val="00539B"/>
                      </a:solidFill>
                    </a:lnR>
                    <a:lnB w="19050">
                      <a:solidFill>
                        <a:srgbClr val="00539B"/>
                      </a:solidFill>
                    </a:lnB>
                    <a:solidFill>
                      <a:srgbClr val="FFFFFF"/>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6350">
                      <a:solidFill>
                        <a:srgbClr val="00539B"/>
                      </a:solidFill>
                    </a:lnL>
                    <a:lnR w="12700">
                      <a:miter lim="400000"/>
                    </a:lnR>
                    <a:lnB w="19050">
                      <a:solidFill>
                        <a:srgbClr val="00539B"/>
                      </a:solidFill>
                    </a:lnB>
                    <a:solidFill>
                      <a:srgbClr val="FFFFFF"/>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lnR w="12700">
                      <a:miter lim="400000"/>
                    </a:lnR>
                    <a:lnB w="19050">
                      <a:solidFill>
                        <a:srgbClr val="00539B"/>
                      </a:solidFill>
                    </a:lnB>
                    <a:solidFill>
                      <a:srgbClr val="FFFFFF"/>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lnR w="12700">
                      <a:miter lim="400000"/>
                    </a:lnR>
                    <a:lnB w="19050">
                      <a:solidFill>
                        <a:srgbClr val="00539B"/>
                      </a:solidFill>
                    </a:lnB>
                    <a:solidFill>
                      <a:srgbClr val="FFFFFF"/>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lnB w="19050">
                      <a:solidFill>
                        <a:srgbClr val="00539B"/>
                      </a:solidFill>
                    </a:lnB>
                    <a:solidFill>
                      <a:srgbClr val="FFFFFF"/>
                    </a:solidFill>
                  </a:tcPr>
                </a:tc>
                <a:extLst>
                  <a:ext uri="{0D108BD9-81ED-4DB2-BD59-A6C34878D82A}">
                    <a16:rowId xmlns:a16="http://schemas.microsoft.com/office/drawing/2014/main" val="10007"/>
                  </a:ext>
                </a:extLst>
              </a:tr>
            </a:tbl>
          </a:graphicData>
        </a:graphic>
      </p:graphicFrame>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1" name="Title Text"/>
          <p:cNvSpPr txBox="1"/>
          <p:nvPr/>
        </p:nvSpPr>
        <p:spPr>
          <a:xfrm>
            <a:off x="342900" y="668019"/>
            <a:ext cx="8458200" cy="1097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rmAutofit/>
          </a:bodyPr>
          <a:lstStyle>
            <a:lvl1pPr algn="l" defTabSz="685800">
              <a:lnSpc>
                <a:spcPct val="90000"/>
              </a:lnSpc>
              <a:defRPr sz="3200"/>
            </a:lvl1pPr>
          </a:lstStyle>
          <a:p>
            <a:r>
              <a:t>Title Text</a:t>
            </a:r>
          </a:p>
        </p:txBody>
      </p:sp>
      <p:sp>
        <p:nvSpPr>
          <p:cNvPr id="52" name="Body Level One…"/>
          <p:cNvSpPr txBox="1"/>
          <p:nvPr/>
        </p:nvSpPr>
        <p:spPr>
          <a:xfrm>
            <a:off x="320040" y="4621667"/>
            <a:ext cx="8458201" cy="11366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gn="l" defTabSz="404621">
              <a:lnSpc>
                <a:spcPct val="110000"/>
              </a:lnSpc>
              <a:spcBef>
                <a:spcPts val="300"/>
              </a:spcBef>
              <a:defRPr sz="1120">
                <a:latin typeface="+mn-lt"/>
                <a:ea typeface="+mn-ea"/>
                <a:cs typeface="+mn-cs"/>
                <a:sym typeface="Neue Haas Grotesk Text Pro 55 R"/>
              </a:defRPr>
            </a:lvl1pPr>
            <a:lvl2pPr marL="106775" indent="-106775" algn="l" defTabSz="404621">
              <a:lnSpc>
                <a:spcPct val="110000"/>
              </a:lnSpc>
              <a:spcBef>
                <a:spcPts val="300"/>
              </a:spcBef>
              <a:buSzPct val="80000"/>
              <a:buChar char="♦"/>
              <a:defRPr sz="1120">
                <a:latin typeface="+mn-lt"/>
                <a:ea typeface="+mn-ea"/>
                <a:cs typeface="+mn-cs"/>
                <a:sym typeface="Neue Haas Grotesk Text Pro 55 R"/>
              </a:defRPr>
            </a:lvl2pPr>
            <a:lvl3pPr marL="278330" indent="-116482" algn="l" defTabSz="404621">
              <a:lnSpc>
                <a:spcPct val="110000"/>
              </a:lnSpc>
              <a:spcBef>
                <a:spcPts val="300"/>
              </a:spcBef>
              <a:buSzPct val="100000"/>
              <a:buChar char="▪"/>
              <a:defRPr sz="1120">
                <a:latin typeface="+mn-lt"/>
                <a:ea typeface="+mn-ea"/>
                <a:cs typeface="+mn-cs"/>
                <a:sym typeface="Neue Haas Grotesk Text Pro 55 R"/>
              </a:defRPr>
            </a:lvl3pPr>
            <a:lvl4pPr marL="466064" indent="-142366" algn="l" defTabSz="404621">
              <a:lnSpc>
                <a:spcPct val="110000"/>
              </a:lnSpc>
              <a:spcBef>
                <a:spcPts val="300"/>
              </a:spcBef>
              <a:buSzPct val="120000"/>
              <a:buChar char="•"/>
              <a:defRPr sz="1120">
                <a:latin typeface="+mn-lt"/>
                <a:ea typeface="+mn-ea"/>
                <a:cs typeface="+mn-cs"/>
                <a:sym typeface="Neue Haas Grotesk Text Pro 55 R"/>
              </a:defRPr>
            </a:lvl4pPr>
            <a:lvl5pPr marL="932446" indent="-123202" algn="l" defTabSz="404621">
              <a:lnSpc>
                <a:spcPct val="110000"/>
              </a:lnSpc>
              <a:spcBef>
                <a:spcPts val="300"/>
              </a:spcBef>
              <a:buSzPct val="100000"/>
              <a:buChar char="•"/>
              <a:defRPr sz="1120">
                <a:latin typeface="+mn-lt"/>
                <a:ea typeface="+mn-ea"/>
                <a:cs typeface="+mn-cs"/>
                <a:sym typeface="Neue Haas Grotesk Text Pro 55 R"/>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able Slide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9" name="Body Level One…"/>
          <p:cNvSpPr txBox="1">
            <a:spLocks noGrp="1"/>
          </p:cNvSpPr>
          <p:nvPr>
            <p:ph type="body" sz="quarter" idx="1"/>
          </p:nvPr>
        </p:nvSpPr>
        <p:spPr>
          <a:xfrm>
            <a:off x="320040" y="4621667"/>
            <a:ext cx="8458201" cy="1136651"/>
          </a:xfrm>
          <a:prstGeom prst="rect">
            <a:avLst/>
          </a:prstGeom>
        </p:spPr>
        <p:txBody>
          <a:bodyPr/>
          <a:lstStyle>
            <a:lvl2pPr marL="180975" indent="-180975"/>
            <a:lvl3pPr marL="471747" indent="-197427"/>
            <a:lvl4pPr marL="789940" indent="-241300"/>
            <a:lvl5pPr marL="1580417" indent="-208817"/>
          </a:lstStyle>
          <a:p>
            <a:r>
              <a:t>Body Level One</a:t>
            </a:r>
          </a:p>
          <a:p>
            <a:pPr lvl="1"/>
            <a:r>
              <a:t>Body Level Two</a:t>
            </a:r>
          </a:p>
          <a:p>
            <a:pPr lvl="2"/>
            <a:r>
              <a:t>Body Level Three</a:t>
            </a:r>
          </a:p>
          <a:p>
            <a:pPr lvl="3"/>
            <a:r>
              <a:t>Body Level Four</a:t>
            </a:r>
          </a:p>
          <a:p>
            <a:pPr lvl="4"/>
            <a:r>
              <a:t>Body Level Five</a:t>
            </a:r>
          </a:p>
        </p:txBody>
      </p:sp>
      <p:graphicFrame>
        <p:nvGraphicFramePr>
          <p:cNvPr id="60" name="Table 2"/>
          <p:cNvGraphicFramePr/>
          <p:nvPr/>
        </p:nvGraphicFramePr>
        <p:xfrm>
          <a:off x="320040" y="1961672"/>
          <a:ext cx="8458201" cy="1"/>
        </p:xfrm>
        <a:graphic>
          <a:graphicData uri="http://schemas.openxmlformats.org/drawingml/2006/table">
            <a:tbl>
              <a:tblPr firstRow="1" bandRow="1">
                <a:tableStyleId>{4C3C2611-4C71-4FC5-86AE-919BDF0F9419}</a:tableStyleId>
              </a:tblPr>
              <a:tblGrid>
                <a:gridCol w="1691640">
                  <a:extLst>
                    <a:ext uri="{9D8B030D-6E8A-4147-A177-3AD203B41FA5}">
                      <a16:colId xmlns:a16="http://schemas.microsoft.com/office/drawing/2014/main" val="20000"/>
                    </a:ext>
                  </a:extLst>
                </a:gridCol>
                <a:gridCol w="1691640">
                  <a:extLst>
                    <a:ext uri="{9D8B030D-6E8A-4147-A177-3AD203B41FA5}">
                      <a16:colId xmlns:a16="http://schemas.microsoft.com/office/drawing/2014/main" val="20001"/>
                    </a:ext>
                  </a:extLst>
                </a:gridCol>
                <a:gridCol w="1691640">
                  <a:extLst>
                    <a:ext uri="{9D8B030D-6E8A-4147-A177-3AD203B41FA5}">
                      <a16:colId xmlns:a16="http://schemas.microsoft.com/office/drawing/2014/main" val="20002"/>
                    </a:ext>
                  </a:extLst>
                </a:gridCol>
                <a:gridCol w="1691640">
                  <a:extLst>
                    <a:ext uri="{9D8B030D-6E8A-4147-A177-3AD203B41FA5}">
                      <a16:colId xmlns:a16="http://schemas.microsoft.com/office/drawing/2014/main" val="20003"/>
                    </a:ext>
                  </a:extLst>
                </a:gridCol>
                <a:gridCol w="1691640">
                  <a:extLst>
                    <a:ext uri="{9D8B030D-6E8A-4147-A177-3AD203B41FA5}">
                      <a16:colId xmlns:a16="http://schemas.microsoft.com/office/drawing/2014/main" val="20004"/>
                    </a:ext>
                  </a:extLst>
                </a:gridCol>
              </a:tblGrid>
              <a:tr h="189848">
                <a:tc>
                  <a:txBody>
                    <a:bodyPr/>
                    <a:lstStyle/>
                    <a:p>
                      <a:pPr algn="l" defTabSz="685800">
                        <a:lnSpc>
                          <a:spcPct val="130000"/>
                        </a:lnSpc>
                        <a:spcBef>
                          <a:spcPts val="200"/>
                        </a:spcBef>
                        <a:defRPr sz="1800" b="0">
                          <a:solidFill>
                            <a:srgbClr val="000000"/>
                          </a:solidFill>
                        </a:defRPr>
                      </a:pPr>
                      <a:r>
                        <a:rPr sz="1600" b="1">
                          <a:solidFill>
                            <a:srgbClr val="FFFFFF"/>
                          </a:solidFill>
                          <a:latin typeface="Arial"/>
                          <a:ea typeface="Arial"/>
                          <a:cs typeface="Arial"/>
                          <a:sym typeface="Arial"/>
                        </a:rPr>
                        <a:t>Subhead</a:t>
                      </a:r>
                    </a:p>
                  </a:txBody>
                  <a:tcPr marL="45720" marR="45720" anchor="ctr" horzOverflow="overflow">
                    <a:lnL w="19050">
                      <a:solidFill>
                        <a:srgbClr val="00539B"/>
                      </a:solidFill>
                    </a:lnL>
                    <a:lnR w="6350">
                      <a:solidFill>
                        <a:srgbClr val="00539B"/>
                      </a:solidFill>
                    </a:lnR>
                    <a:lnB w="12700">
                      <a:solidFill>
                        <a:srgbClr val="FFFFFF"/>
                      </a:solidFill>
                    </a:lnB>
                    <a:solidFill>
                      <a:srgbClr val="0069FF"/>
                    </a:solidFill>
                  </a:tcPr>
                </a:tc>
                <a:tc>
                  <a:txBody>
                    <a:bodyPr/>
                    <a:lstStyle/>
                    <a:p>
                      <a:pPr algn="ctr" defTabSz="685800">
                        <a:lnSpc>
                          <a:spcPct val="130000"/>
                        </a:lnSpc>
                        <a:defRPr sz="1800" b="0">
                          <a:solidFill>
                            <a:srgbClr val="000000"/>
                          </a:solidFill>
                        </a:defRPr>
                      </a:pPr>
                      <a:r>
                        <a:rPr sz="1400">
                          <a:latin typeface="Arial"/>
                          <a:ea typeface="Arial"/>
                          <a:cs typeface="Arial"/>
                          <a:sym typeface="Arial"/>
                        </a:rPr>
                        <a:t>Table text</a:t>
                      </a:r>
                    </a:p>
                  </a:txBody>
                  <a:tcPr marL="45720" marR="45720" anchor="ctr" horzOverflow="overflow">
                    <a:lnL w="6350">
                      <a:solidFill>
                        <a:srgbClr val="00539B"/>
                      </a:solidFill>
                    </a:lnL>
                    <a:lnR w="12700">
                      <a:miter lim="400000"/>
                    </a:lnR>
                    <a:lnB w="12700">
                      <a:miter lim="400000"/>
                    </a:lnB>
                    <a:solidFill>
                      <a:srgbClr val="DDDDDD"/>
                    </a:solidFill>
                  </a:tcPr>
                </a:tc>
                <a:tc>
                  <a:txBody>
                    <a:bodyPr/>
                    <a:lstStyle/>
                    <a:p>
                      <a:pPr algn="ctr" defTabSz="685800">
                        <a:lnSpc>
                          <a:spcPct val="130000"/>
                        </a:lnSpc>
                        <a:defRPr sz="1800" b="0">
                          <a:solidFill>
                            <a:srgbClr val="000000"/>
                          </a:solidFill>
                        </a:defRPr>
                      </a:pPr>
                      <a:r>
                        <a:rPr sz="1400">
                          <a:latin typeface="Arial"/>
                          <a:ea typeface="Arial"/>
                          <a:cs typeface="Arial"/>
                          <a:sym typeface="Arial"/>
                        </a:rPr>
                        <a:t>Table text</a:t>
                      </a:r>
                    </a:p>
                  </a:txBody>
                  <a:tcPr marL="45720" marR="45720" anchor="ctr" horzOverflow="overflow">
                    <a:lnL w="12700">
                      <a:miter lim="400000"/>
                    </a:lnL>
                    <a:lnR w="12700">
                      <a:miter lim="400000"/>
                    </a:lnR>
                    <a:lnB w="12700">
                      <a:miter lim="400000"/>
                    </a:lnB>
                    <a:solidFill>
                      <a:srgbClr val="DDDDDD"/>
                    </a:solidFill>
                  </a:tcPr>
                </a:tc>
                <a:tc>
                  <a:txBody>
                    <a:bodyPr/>
                    <a:lstStyle/>
                    <a:p>
                      <a:pPr algn="ctr" defTabSz="685800">
                        <a:lnSpc>
                          <a:spcPct val="130000"/>
                        </a:lnSpc>
                        <a:defRPr sz="1800" b="0">
                          <a:solidFill>
                            <a:srgbClr val="000000"/>
                          </a:solidFill>
                        </a:defRPr>
                      </a:pPr>
                      <a:r>
                        <a:rPr sz="1400">
                          <a:latin typeface="Arial"/>
                          <a:ea typeface="Arial"/>
                          <a:cs typeface="Arial"/>
                          <a:sym typeface="Arial"/>
                        </a:rPr>
                        <a:t>Table text</a:t>
                      </a:r>
                    </a:p>
                  </a:txBody>
                  <a:tcPr marL="45720" marR="45720" anchor="ctr" horzOverflow="overflow">
                    <a:lnL w="12700">
                      <a:miter lim="400000"/>
                    </a:lnL>
                    <a:lnR w="12700">
                      <a:miter lim="400000"/>
                    </a:lnR>
                    <a:lnB w="12700">
                      <a:miter lim="400000"/>
                    </a:lnB>
                    <a:solidFill>
                      <a:srgbClr val="DDDDDD"/>
                    </a:solidFill>
                  </a:tcPr>
                </a:tc>
                <a:tc>
                  <a:txBody>
                    <a:bodyPr/>
                    <a:lstStyle/>
                    <a:p>
                      <a:pPr algn="ctr" defTabSz="685800">
                        <a:lnSpc>
                          <a:spcPct val="130000"/>
                        </a:lnSpc>
                        <a:defRPr sz="1800" b="0">
                          <a:solidFill>
                            <a:srgbClr val="000000"/>
                          </a:solidFill>
                        </a:defRPr>
                      </a:pPr>
                      <a:r>
                        <a:rPr sz="1400">
                          <a:latin typeface="Arial"/>
                          <a:ea typeface="Arial"/>
                          <a:cs typeface="Arial"/>
                          <a:sym typeface="Arial"/>
                        </a:rPr>
                        <a:t>Table text</a:t>
                      </a:r>
                    </a:p>
                  </a:txBody>
                  <a:tcPr marL="45720" marR="45720" anchor="ctr" horzOverflow="overflow">
                    <a:lnL w="12700">
                      <a:miter lim="400000"/>
                    </a:lnL>
                    <a:lnB w="12700">
                      <a:miter lim="400000"/>
                    </a:lnB>
                    <a:solidFill>
                      <a:srgbClr val="DDDDDD"/>
                    </a:solidFill>
                  </a:tcPr>
                </a:tc>
                <a:extLst>
                  <a:ext uri="{0D108BD9-81ED-4DB2-BD59-A6C34878D82A}">
                    <a16:rowId xmlns:a16="http://schemas.microsoft.com/office/drawing/2014/main" val="10000"/>
                  </a:ext>
                </a:extLst>
              </a:tr>
              <a:tr h="189848">
                <a:tc>
                  <a:txBody>
                    <a:bodyPr/>
                    <a:lstStyle/>
                    <a:p>
                      <a:pPr algn="l" defTabSz="685800">
                        <a:lnSpc>
                          <a:spcPct val="130000"/>
                        </a:lnSpc>
                        <a:spcBef>
                          <a:spcPts val="200"/>
                        </a:spcBef>
                        <a:defRPr sz="1800">
                          <a:solidFill>
                            <a:srgbClr val="000000"/>
                          </a:solidFill>
                        </a:defRPr>
                      </a:pPr>
                      <a:r>
                        <a:rPr sz="1600" b="1">
                          <a:solidFill>
                            <a:srgbClr val="FFFFFF"/>
                          </a:solidFill>
                          <a:latin typeface="Arial"/>
                          <a:ea typeface="Arial"/>
                          <a:cs typeface="Arial"/>
                          <a:sym typeface="Arial"/>
                        </a:rPr>
                        <a:t>Subhead</a:t>
                      </a:r>
                    </a:p>
                  </a:txBody>
                  <a:tcPr marL="45720" marR="45720" anchor="ctr" horzOverflow="overflow">
                    <a:lnL w="19050">
                      <a:solidFill>
                        <a:srgbClr val="00539B"/>
                      </a:solidFill>
                    </a:lnL>
                    <a:lnR w="6350">
                      <a:solidFill>
                        <a:srgbClr val="00539B"/>
                      </a:solidFill>
                    </a:lnR>
                    <a:lnT w="12700">
                      <a:solidFill>
                        <a:srgbClr val="FFFFFF"/>
                      </a:solidFill>
                    </a:lnT>
                    <a:solidFill>
                      <a:srgbClr val="0069FF"/>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6350">
                      <a:solidFill>
                        <a:srgbClr val="00539B"/>
                      </a:solidFill>
                    </a:lnL>
                    <a:lnR w="12700">
                      <a:miter lim="400000"/>
                    </a:lnR>
                    <a:lnT w="12700">
                      <a:miter lim="400000"/>
                    </a:lnT>
                    <a:solidFill>
                      <a:srgbClr val="FFFFFF"/>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lnR w="12700">
                      <a:miter lim="400000"/>
                    </a:lnR>
                    <a:lnT w="12700">
                      <a:miter lim="400000"/>
                    </a:lnT>
                    <a:solidFill>
                      <a:srgbClr val="FFFFFF"/>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lnR w="12700">
                      <a:miter lim="400000"/>
                    </a:lnR>
                    <a:lnT w="12700">
                      <a:miter lim="400000"/>
                    </a:lnT>
                    <a:solidFill>
                      <a:srgbClr val="FFFFFF"/>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lnT w="12700">
                      <a:miter lim="400000"/>
                    </a:lnT>
                    <a:solidFill>
                      <a:srgbClr val="FFFFFF"/>
                    </a:solidFill>
                  </a:tcPr>
                </a:tc>
                <a:extLst>
                  <a:ext uri="{0D108BD9-81ED-4DB2-BD59-A6C34878D82A}">
                    <a16:rowId xmlns:a16="http://schemas.microsoft.com/office/drawing/2014/main" val="10001"/>
                  </a:ext>
                </a:extLst>
              </a:tr>
              <a:tr h="189848">
                <a:tc>
                  <a:txBody>
                    <a:bodyPr/>
                    <a:lstStyle/>
                    <a:p>
                      <a:pPr algn="l" defTabSz="685800">
                        <a:lnSpc>
                          <a:spcPct val="130000"/>
                        </a:lnSpc>
                        <a:spcBef>
                          <a:spcPts val="200"/>
                        </a:spcBef>
                        <a:defRPr sz="1800">
                          <a:solidFill>
                            <a:srgbClr val="000000"/>
                          </a:solidFill>
                        </a:defRPr>
                      </a:pPr>
                      <a:r>
                        <a:rPr sz="1600" b="1">
                          <a:solidFill>
                            <a:srgbClr val="FFFFFF"/>
                          </a:solidFill>
                          <a:latin typeface="Arial"/>
                          <a:ea typeface="Arial"/>
                          <a:cs typeface="Arial"/>
                          <a:sym typeface="Arial"/>
                        </a:rPr>
                        <a:t>Subhead</a:t>
                      </a:r>
                    </a:p>
                  </a:txBody>
                  <a:tcPr marL="45720" marR="45720" anchor="ctr" horzOverflow="overflow">
                    <a:lnL w="19050">
                      <a:solidFill>
                        <a:srgbClr val="00539B"/>
                      </a:solidFill>
                    </a:lnL>
                    <a:lnR w="6350">
                      <a:solidFill>
                        <a:srgbClr val="00539B"/>
                      </a:solidFill>
                    </a:lnR>
                    <a:solidFill>
                      <a:srgbClr val="0069FF"/>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6350">
                      <a:solidFill>
                        <a:srgbClr val="00539B"/>
                      </a:solidFill>
                    </a:lnL>
                    <a:lnR w="12700">
                      <a:miter lim="400000"/>
                    </a:lnR>
                    <a:solidFill>
                      <a:srgbClr val="DDDDDD"/>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lnR w="12700">
                      <a:miter lim="400000"/>
                    </a:lnR>
                    <a:solidFill>
                      <a:srgbClr val="DDDDDD"/>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lnR w="12700">
                      <a:miter lim="400000"/>
                    </a:lnR>
                    <a:solidFill>
                      <a:srgbClr val="DDDDDD"/>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solidFill>
                      <a:srgbClr val="DDDDDD"/>
                    </a:solidFill>
                  </a:tcPr>
                </a:tc>
                <a:extLst>
                  <a:ext uri="{0D108BD9-81ED-4DB2-BD59-A6C34878D82A}">
                    <a16:rowId xmlns:a16="http://schemas.microsoft.com/office/drawing/2014/main" val="10002"/>
                  </a:ext>
                </a:extLst>
              </a:tr>
              <a:tr h="189848">
                <a:tc>
                  <a:txBody>
                    <a:bodyPr/>
                    <a:lstStyle/>
                    <a:p>
                      <a:pPr algn="l" defTabSz="685800">
                        <a:lnSpc>
                          <a:spcPct val="130000"/>
                        </a:lnSpc>
                        <a:spcBef>
                          <a:spcPts val="200"/>
                        </a:spcBef>
                        <a:defRPr sz="1800">
                          <a:solidFill>
                            <a:srgbClr val="000000"/>
                          </a:solidFill>
                        </a:defRPr>
                      </a:pPr>
                      <a:r>
                        <a:rPr sz="1600" b="1">
                          <a:solidFill>
                            <a:srgbClr val="FFFFFF"/>
                          </a:solidFill>
                          <a:latin typeface="Arial"/>
                          <a:ea typeface="Arial"/>
                          <a:cs typeface="Arial"/>
                          <a:sym typeface="Arial"/>
                        </a:rPr>
                        <a:t>Subhead</a:t>
                      </a:r>
                    </a:p>
                  </a:txBody>
                  <a:tcPr marL="45720" marR="45720" anchor="ctr" horzOverflow="overflow">
                    <a:lnL w="19050">
                      <a:solidFill>
                        <a:srgbClr val="00539B"/>
                      </a:solidFill>
                    </a:lnL>
                    <a:lnR w="6350">
                      <a:solidFill>
                        <a:srgbClr val="00539B"/>
                      </a:solidFill>
                    </a:lnR>
                    <a:solidFill>
                      <a:srgbClr val="0069FF"/>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6350">
                      <a:solidFill>
                        <a:srgbClr val="00539B"/>
                      </a:solidFill>
                    </a:lnL>
                    <a:lnR w="12700">
                      <a:miter lim="400000"/>
                    </a:lnR>
                    <a:solidFill>
                      <a:srgbClr val="FFFFFF"/>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lnR w="12700">
                      <a:miter lim="400000"/>
                    </a:lnR>
                    <a:solidFill>
                      <a:srgbClr val="FFFFFF"/>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lnR w="12700">
                      <a:miter lim="400000"/>
                    </a:lnR>
                    <a:solidFill>
                      <a:srgbClr val="FFFFFF"/>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solidFill>
                      <a:srgbClr val="FFFFFF"/>
                    </a:solidFill>
                  </a:tcPr>
                </a:tc>
                <a:extLst>
                  <a:ext uri="{0D108BD9-81ED-4DB2-BD59-A6C34878D82A}">
                    <a16:rowId xmlns:a16="http://schemas.microsoft.com/office/drawing/2014/main" val="10003"/>
                  </a:ext>
                </a:extLst>
              </a:tr>
              <a:tr h="189848">
                <a:tc>
                  <a:txBody>
                    <a:bodyPr/>
                    <a:lstStyle/>
                    <a:p>
                      <a:pPr algn="l" defTabSz="685800">
                        <a:lnSpc>
                          <a:spcPct val="130000"/>
                        </a:lnSpc>
                        <a:spcBef>
                          <a:spcPts val="200"/>
                        </a:spcBef>
                        <a:defRPr sz="1800">
                          <a:solidFill>
                            <a:srgbClr val="000000"/>
                          </a:solidFill>
                        </a:defRPr>
                      </a:pPr>
                      <a:r>
                        <a:rPr sz="1600" b="1">
                          <a:solidFill>
                            <a:srgbClr val="FFFFFF"/>
                          </a:solidFill>
                          <a:latin typeface="Arial"/>
                          <a:ea typeface="Arial"/>
                          <a:cs typeface="Arial"/>
                          <a:sym typeface="Arial"/>
                        </a:rPr>
                        <a:t>Subhead</a:t>
                      </a:r>
                    </a:p>
                  </a:txBody>
                  <a:tcPr marL="45720" marR="45720" anchor="ctr" horzOverflow="overflow">
                    <a:lnL w="19050">
                      <a:solidFill>
                        <a:srgbClr val="00539B"/>
                      </a:solidFill>
                    </a:lnL>
                    <a:lnR w="6350">
                      <a:solidFill>
                        <a:srgbClr val="00539B"/>
                      </a:solidFill>
                    </a:lnR>
                    <a:solidFill>
                      <a:srgbClr val="0069FF"/>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6350">
                      <a:solidFill>
                        <a:srgbClr val="00539B"/>
                      </a:solidFill>
                    </a:lnL>
                    <a:lnR w="12700">
                      <a:miter lim="400000"/>
                    </a:lnR>
                    <a:solidFill>
                      <a:srgbClr val="DDDDDD"/>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lnR w="12700">
                      <a:miter lim="400000"/>
                    </a:lnR>
                    <a:solidFill>
                      <a:srgbClr val="DDDDDD"/>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lnR w="12700">
                      <a:miter lim="400000"/>
                    </a:lnR>
                    <a:solidFill>
                      <a:srgbClr val="DDDDDD"/>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solidFill>
                      <a:srgbClr val="DDDDDD"/>
                    </a:solidFill>
                  </a:tcPr>
                </a:tc>
                <a:extLst>
                  <a:ext uri="{0D108BD9-81ED-4DB2-BD59-A6C34878D82A}">
                    <a16:rowId xmlns:a16="http://schemas.microsoft.com/office/drawing/2014/main" val="10004"/>
                  </a:ext>
                </a:extLst>
              </a:tr>
              <a:tr h="189848">
                <a:tc>
                  <a:txBody>
                    <a:bodyPr/>
                    <a:lstStyle/>
                    <a:p>
                      <a:pPr algn="l" defTabSz="685800">
                        <a:lnSpc>
                          <a:spcPct val="130000"/>
                        </a:lnSpc>
                        <a:spcBef>
                          <a:spcPts val="200"/>
                        </a:spcBef>
                        <a:defRPr sz="1800">
                          <a:solidFill>
                            <a:srgbClr val="000000"/>
                          </a:solidFill>
                        </a:defRPr>
                      </a:pPr>
                      <a:r>
                        <a:rPr sz="1600" b="1">
                          <a:solidFill>
                            <a:srgbClr val="FFFFFF"/>
                          </a:solidFill>
                          <a:latin typeface="Arial"/>
                          <a:ea typeface="Arial"/>
                          <a:cs typeface="Arial"/>
                          <a:sym typeface="Arial"/>
                        </a:rPr>
                        <a:t>Subhead</a:t>
                      </a:r>
                    </a:p>
                  </a:txBody>
                  <a:tcPr marL="45720" marR="45720" anchor="ctr" horzOverflow="overflow">
                    <a:lnL w="19050">
                      <a:solidFill>
                        <a:srgbClr val="00539B"/>
                      </a:solidFill>
                    </a:lnL>
                    <a:lnR w="6350">
                      <a:solidFill>
                        <a:srgbClr val="00539B"/>
                      </a:solidFill>
                    </a:lnR>
                    <a:solidFill>
                      <a:srgbClr val="0069FF"/>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6350">
                      <a:solidFill>
                        <a:srgbClr val="00539B"/>
                      </a:solidFill>
                    </a:lnL>
                    <a:lnR w="12700">
                      <a:miter lim="400000"/>
                    </a:lnR>
                    <a:solidFill>
                      <a:srgbClr val="FFFFFF"/>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lnR w="12700">
                      <a:miter lim="400000"/>
                    </a:lnR>
                    <a:solidFill>
                      <a:srgbClr val="FFFFFF"/>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lnR w="12700">
                      <a:miter lim="400000"/>
                    </a:lnR>
                    <a:solidFill>
                      <a:srgbClr val="FFFFFF"/>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solidFill>
                      <a:srgbClr val="FFFFFF"/>
                    </a:solidFill>
                  </a:tcPr>
                </a:tc>
                <a:extLst>
                  <a:ext uri="{0D108BD9-81ED-4DB2-BD59-A6C34878D82A}">
                    <a16:rowId xmlns:a16="http://schemas.microsoft.com/office/drawing/2014/main" val="10005"/>
                  </a:ext>
                </a:extLst>
              </a:tr>
              <a:tr h="189848">
                <a:tc>
                  <a:txBody>
                    <a:bodyPr/>
                    <a:lstStyle/>
                    <a:p>
                      <a:pPr algn="l" defTabSz="685800">
                        <a:lnSpc>
                          <a:spcPct val="130000"/>
                        </a:lnSpc>
                        <a:spcBef>
                          <a:spcPts val="200"/>
                        </a:spcBef>
                        <a:defRPr sz="1800">
                          <a:solidFill>
                            <a:srgbClr val="000000"/>
                          </a:solidFill>
                        </a:defRPr>
                      </a:pPr>
                      <a:r>
                        <a:rPr sz="1600" b="1">
                          <a:solidFill>
                            <a:srgbClr val="FFFFFF"/>
                          </a:solidFill>
                          <a:latin typeface="Arial"/>
                          <a:ea typeface="Arial"/>
                          <a:cs typeface="Arial"/>
                          <a:sym typeface="Arial"/>
                        </a:rPr>
                        <a:t>Subhead</a:t>
                      </a:r>
                    </a:p>
                  </a:txBody>
                  <a:tcPr marL="45720" marR="45720" anchor="ctr" horzOverflow="overflow">
                    <a:lnL w="19050">
                      <a:solidFill>
                        <a:srgbClr val="00539B"/>
                      </a:solidFill>
                    </a:lnL>
                    <a:lnR w="6350">
                      <a:solidFill>
                        <a:srgbClr val="00539B"/>
                      </a:solidFill>
                    </a:lnR>
                    <a:lnB w="19050">
                      <a:solidFill>
                        <a:srgbClr val="00539B"/>
                      </a:solidFill>
                    </a:lnB>
                    <a:solidFill>
                      <a:srgbClr val="0069FF"/>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6350">
                      <a:solidFill>
                        <a:srgbClr val="00539B"/>
                      </a:solidFill>
                    </a:lnL>
                    <a:lnR w="12700">
                      <a:miter lim="400000"/>
                    </a:lnR>
                    <a:lnB w="19050">
                      <a:solidFill>
                        <a:srgbClr val="00539B"/>
                      </a:solidFill>
                    </a:lnB>
                    <a:solidFill>
                      <a:srgbClr val="DDDDDD"/>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lnR w="12700">
                      <a:miter lim="400000"/>
                    </a:lnR>
                    <a:lnB w="19050">
                      <a:solidFill>
                        <a:srgbClr val="00539B"/>
                      </a:solidFill>
                    </a:lnB>
                    <a:solidFill>
                      <a:srgbClr val="DDDDDD"/>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lnR w="12700">
                      <a:miter lim="400000"/>
                    </a:lnR>
                    <a:lnB w="19050">
                      <a:solidFill>
                        <a:srgbClr val="00539B"/>
                      </a:solidFill>
                    </a:lnB>
                    <a:solidFill>
                      <a:srgbClr val="DDDDDD"/>
                    </a:solidFill>
                  </a:tcPr>
                </a:tc>
                <a:tc>
                  <a:txBody>
                    <a:bodyPr/>
                    <a:lstStyle/>
                    <a:p>
                      <a:pPr algn="ctr" defTabSz="685800">
                        <a:lnSpc>
                          <a:spcPct val="130000"/>
                        </a:lnSpc>
                        <a:defRPr sz="1800">
                          <a:solidFill>
                            <a:srgbClr val="000000"/>
                          </a:solidFill>
                        </a:defRPr>
                      </a:pPr>
                      <a:r>
                        <a:rPr sz="1400">
                          <a:latin typeface="Arial"/>
                          <a:ea typeface="Arial"/>
                          <a:cs typeface="Arial"/>
                          <a:sym typeface="Arial"/>
                        </a:rPr>
                        <a:t>Table text</a:t>
                      </a:r>
                    </a:p>
                  </a:txBody>
                  <a:tcPr marL="45720" marR="45720" anchor="ctr" horzOverflow="overflow">
                    <a:lnL w="12700">
                      <a:miter lim="400000"/>
                    </a:lnL>
                    <a:lnB w="19050">
                      <a:solidFill>
                        <a:srgbClr val="00539B"/>
                      </a:solidFill>
                    </a:lnB>
                    <a:solidFill>
                      <a:srgbClr val="DDDDDD"/>
                    </a:solidFill>
                  </a:tcPr>
                </a:tc>
                <a:extLst>
                  <a:ext uri="{0D108BD9-81ED-4DB2-BD59-A6C34878D82A}">
                    <a16:rowId xmlns:a16="http://schemas.microsoft.com/office/drawing/2014/main" val="10006"/>
                  </a:ext>
                </a:extLst>
              </a:tr>
            </a:tbl>
          </a:graphicData>
        </a:graphic>
      </p:graphicFrame>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2" name="Title Text"/>
          <p:cNvSpPr txBox="1"/>
          <p:nvPr/>
        </p:nvSpPr>
        <p:spPr>
          <a:xfrm>
            <a:off x="342900" y="668019"/>
            <a:ext cx="8458200" cy="1097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rmAutofit/>
          </a:bodyPr>
          <a:lstStyle>
            <a:lvl1pPr algn="l" defTabSz="685800">
              <a:lnSpc>
                <a:spcPct val="90000"/>
              </a:lnSpc>
              <a:defRPr sz="3200"/>
            </a:lvl1pPr>
          </a:lstStyle>
          <a:p>
            <a:r>
              <a:t>Title Text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hank You">
    <p:spTree>
      <p:nvGrpSpPr>
        <p:cNvPr id="1" name=""/>
        <p:cNvGrpSpPr/>
        <p:nvPr/>
      </p:nvGrpSpPr>
      <p:grpSpPr>
        <a:xfrm>
          <a:off x="0" y="0"/>
          <a:ext cx="0" cy="0"/>
          <a:chOff x="0" y="0"/>
          <a:chExt cx="0" cy="0"/>
        </a:xfrm>
      </p:grpSpPr>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20040" y="274320"/>
            <a:ext cx="8458201" cy="1097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rmAutofit/>
          </a:bodyPr>
          <a:lstStyle/>
          <a:p>
            <a:r>
              <a:t>Title Text</a:t>
            </a:r>
          </a:p>
        </p:txBody>
      </p:sp>
      <p:sp>
        <p:nvSpPr>
          <p:cNvPr id="3" name="Body Level One…"/>
          <p:cNvSpPr txBox="1">
            <a:spLocks noGrp="1"/>
          </p:cNvSpPr>
          <p:nvPr>
            <p:ph type="body" idx="1"/>
          </p:nvPr>
        </p:nvSpPr>
        <p:spPr>
          <a:xfrm>
            <a:off x="320040" y="1371600"/>
            <a:ext cx="8458201" cy="5029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553496" y="-10160"/>
            <a:ext cx="289714" cy="294641"/>
          </a:xfrm>
          <a:prstGeom prst="rect">
            <a:avLst/>
          </a:prstGeom>
          <a:ln w="12700">
            <a:miter lim="400000"/>
          </a:ln>
        </p:spPr>
        <p:txBody>
          <a:bodyPr wrap="none" lIns="45719" rIns="45719" anchor="ctr">
            <a:spAutoFit/>
          </a:body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l" defTabSz="685800" rtl="0" latinLnBrk="0">
        <a:lnSpc>
          <a:spcPct val="90000"/>
        </a:lnSpc>
        <a:spcBef>
          <a:spcPts val="0"/>
        </a:spcBef>
        <a:spcAft>
          <a:spcPts val="0"/>
        </a:spcAft>
        <a:buClrTx/>
        <a:buSzTx/>
        <a:buFontTx/>
        <a:buNone/>
        <a:tabLst/>
        <a:defRPr sz="3200" b="0" i="0" u="none" strike="noStrike" cap="none" spc="0" baseline="0">
          <a:ln>
            <a:noFill/>
          </a:ln>
          <a:solidFill>
            <a:srgbClr val="000000"/>
          </a:solidFill>
          <a:uFillTx/>
          <a:latin typeface="Neue Haas Grotesk Text Pro 75 B"/>
          <a:ea typeface="Neue Haas Grotesk Text Pro 75 B"/>
          <a:cs typeface="Neue Haas Grotesk Text Pro 75 B"/>
          <a:sym typeface="Neue Haas Grotesk Text Pro 75 B"/>
        </a:defRPr>
      </a:lvl1pPr>
      <a:lvl2pPr marL="0" marR="0" indent="0" algn="l" defTabSz="685800" rtl="0" latinLnBrk="0">
        <a:lnSpc>
          <a:spcPct val="90000"/>
        </a:lnSpc>
        <a:spcBef>
          <a:spcPts val="0"/>
        </a:spcBef>
        <a:spcAft>
          <a:spcPts val="0"/>
        </a:spcAft>
        <a:buClrTx/>
        <a:buSzTx/>
        <a:buFontTx/>
        <a:buNone/>
        <a:tabLst/>
        <a:defRPr sz="3200" b="0" i="0" u="none" strike="noStrike" cap="none" spc="0" baseline="0">
          <a:ln>
            <a:noFill/>
          </a:ln>
          <a:solidFill>
            <a:srgbClr val="000000"/>
          </a:solidFill>
          <a:uFillTx/>
          <a:latin typeface="Neue Haas Grotesk Text Pro 75 B"/>
          <a:ea typeface="Neue Haas Grotesk Text Pro 75 B"/>
          <a:cs typeface="Neue Haas Grotesk Text Pro 75 B"/>
          <a:sym typeface="Neue Haas Grotesk Text Pro 75 B"/>
        </a:defRPr>
      </a:lvl2pPr>
      <a:lvl3pPr marL="0" marR="0" indent="0" algn="l" defTabSz="685800" rtl="0" latinLnBrk="0">
        <a:lnSpc>
          <a:spcPct val="90000"/>
        </a:lnSpc>
        <a:spcBef>
          <a:spcPts val="0"/>
        </a:spcBef>
        <a:spcAft>
          <a:spcPts val="0"/>
        </a:spcAft>
        <a:buClrTx/>
        <a:buSzTx/>
        <a:buFontTx/>
        <a:buNone/>
        <a:tabLst/>
        <a:defRPr sz="3200" b="0" i="0" u="none" strike="noStrike" cap="none" spc="0" baseline="0">
          <a:ln>
            <a:noFill/>
          </a:ln>
          <a:solidFill>
            <a:srgbClr val="000000"/>
          </a:solidFill>
          <a:uFillTx/>
          <a:latin typeface="Neue Haas Grotesk Text Pro 75 B"/>
          <a:ea typeface="Neue Haas Grotesk Text Pro 75 B"/>
          <a:cs typeface="Neue Haas Grotesk Text Pro 75 B"/>
          <a:sym typeface="Neue Haas Grotesk Text Pro 75 B"/>
        </a:defRPr>
      </a:lvl3pPr>
      <a:lvl4pPr marL="0" marR="0" indent="0" algn="l" defTabSz="685800" rtl="0" latinLnBrk="0">
        <a:lnSpc>
          <a:spcPct val="90000"/>
        </a:lnSpc>
        <a:spcBef>
          <a:spcPts val="0"/>
        </a:spcBef>
        <a:spcAft>
          <a:spcPts val="0"/>
        </a:spcAft>
        <a:buClrTx/>
        <a:buSzTx/>
        <a:buFontTx/>
        <a:buNone/>
        <a:tabLst/>
        <a:defRPr sz="3200" b="0" i="0" u="none" strike="noStrike" cap="none" spc="0" baseline="0">
          <a:ln>
            <a:noFill/>
          </a:ln>
          <a:solidFill>
            <a:srgbClr val="000000"/>
          </a:solidFill>
          <a:uFillTx/>
          <a:latin typeface="Neue Haas Grotesk Text Pro 75 B"/>
          <a:ea typeface="Neue Haas Grotesk Text Pro 75 B"/>
          <a:cs typeface="Neue Haas Grotesk Text Pro 75 B"/>
          <a:sym typeface="Neue Haas Grotesk Text Pro 75 B"/>
        </a:defRPr>
      </a:lvl4pPr>
      <a:lvl5pPr marL="0" marR="0" indent="0" algn="l" defTabSz="685800" rtl="0" latinLnBrk="0">
        <a:lnSpc>
          <a:spcPct val="90000"/>
        </a:lnSpc>
        <a:spcBef>
          <a:spcPts val="0"/>
        </a:spcBef>
        <a:spcAft>
          <a:spcPts val="0"/>
        </a:spcAft>
        <a:buClrTx/>
        <a:buSzTx/>
        <a:buFontTx/>
        <a:buNone/>
        <a:tabLst/>
        <a:defRPr sz="3200" b="0" i="0" u="none" strike="noStrike" cap="none" spc="0" baseline="0">
          <a:ln>
            <a:noFill/>
          </a:ln>
          <a:solidFill>
            <a:srgbClr val="000000"/>
          </a:solidFill>
          <a:uFillTx/>
          <a:latin typeface="Neue Haas Grotesk Text Pro 75 B"/>
          <a:ea typeface="Neue Haas Grotesk Text Pro 75 B"/>
          <a:cs typeface="Neue Haas Grotesk Text Pro 75 B"/>
          <a:sym typeface="Neue Haas Grotesk Text Pro 75 B"/>
        </a:defRPr>
      </a:lvl5pPr>
      <a:lvl6pPr marL="0" marR="0" indent="0" algn="l" defTabSz="685800" rtl="0" latinLnBrk="0">
        <a:lnSpc>
          <a:spcPct val="90000"/>
        </a:lnSpc>
        <a:spcBef>
          <a:spcPts val="0"/>
        </a:spcBef>
        <a:spcAft>
          <a:spcPts val="0"/>
        </a:spcAft>
        <a:buClrTx/>
        <a:buSzTx/>
        <a:buFontTx/>
        <a:buNone/>
        <a:tabLst/>
        <a:defRPr sz="3200" b="0" i="0" u="none" strike="noStrike" cap="none" spc="0" baseline="0">
          <a:ln>
            <a:noFill/>
          </a:ln>
          <a:solidFill>
            <a:srgbClr val="000000"/>
          </a:solidFill>
          <a:uFillTx/>
          <a:latin typeface="Neue Haas Grotesk Text Pro 75 B"/>
          <a:ea typeface="Neue Haas Grotesk Text Pro 75 B"/>
          <a:cs typeface="Neue Haas Grotesk Text Pro 75 B"/>
          <a:sym typeface="Neue Haas Grotesk Text Pro 75 B"/>
        </a:defRPr>
      </a:lvl6pPr>
      <a:lvl7pPr marL="0" marR="0" indent="0" algn="l" defTabSz="685800" rtl="0" latinLnBrk="0">
        <a:lnSpc>
          <a:spcPct val="90000"/>
        </a:lnSpc>
        <a:spcBef>
          <a:spcPts val="0"/>
        </a:spcBef>
        <a:spcAft>
          <a:spcPts val="0"/>
        </a:spcAft>
        <a:buClrTx/>
        <a:buSzTx/>
        <a:buFontTx/>
        <a:buNone/>
        <a:tabLst/>
        <a:defRPr sz="3200" b="0" i="0" u="none" strike="noStrike" cap="none" spc="0" baseline="0">
          <a:ln>
            <a:noFill/>
          </a:ln>
          <a:solidFill>
            <a:srgbClr val="000000"/>
          </a:solidFill>
          <a:uFillTx/>
          <a:latin typeface="Neue Haas Grotesk Text Pro 75 B"/>
          <a:ea typeface="Neue Haas Grotesk Text Pro 75 B"/>
          <a:cs typeface="Neue Haas Grotesk Text Pro 75 B"/>
          <a:sym typeface="Neue Haas Grotesk Text Pro 75 B"/>
        </a:defRPr>
      </a:lvl7pPr>
      <a:lvl8pPr marL="0" marR="0" indent="0" algn="l" defTabSz="685800" rtl="0" latinLnBrk="0">
        <a:lnSpc>
          <a:spcPct val="90000"/>
        </a:lnSpc>
        <a:spcBef>
          <a:spcPts val="0"/>
        </a:spcBef>
        <a:spcAft>
          <a:spcPts val="0"/>
        </a:spcAft>
        <a:buClrTx/>
        <a:buSzTx/>
        <a:buFontTx/>
        <a:buNone/>
        <a:tabLst/>
        <a:defRPr sz="3200" b="0" i="0" u="none" strike="noStrike" cap="none" spc="0" baseline="0">
          <a:ln>
            <a:noFill/>
          </a:ln>
          <a:solidFill>
            <a:srgbClr val="000000"/>
          </a:solidFill>
          <a:uFillTx/>
          <a:latin typeface="Neue Haas Grotesk Text Pro 75 B"/>
          <a:ea typeface="Neue Haas Grotesk Text Pro 75 B"/>
          <a:cs typeface="Neue Haas Grotesk Text Pro 75 B"/>
          <a:sym typeface="Neue Haas Grotesk Text Pro 75 B"/>
        </a:defRPr>
      </a:lvl8pPr>
      <a:lvl9pPr marL="0" marR="0" indent="0" algn="l" defTabSz="685800" rtl="0" latinLnBrk="0">
        <a:lnSpc>
          <a:spcPct val="90000"/>
        </a:lnSpc>
        <a:spcBef>
          <a:spcPts val="0"/>
        </a:spcBef>
        <a:spcAft>
          <a:spcPts val="0"/>
        </a:spcAft>
        <a:buClrTx/>
        <a:buSzTx/>
        <a:buFontTx/>
        <a:buNone/>
        <a:tabLst/>
        <a:defRPr sz="3200" b="0" i="0" u="none" strike="noStrike" cap="none" spc="0" baseline="0">
          <a:ln>
            <a:noFill/>
          </a:ln>
          <a:solidFill>
            <a:srgbClr val="000000"/>
          </a:solidFill>
          <a:uFillTx/>
          <a:latin typeface="Neue Haas Grotesk Text Pro 75 B"/>
          <a:ea typeface="Neue Haas Grotesk Text Pro 75 B"/>
          <a:cs typeface="Neue Haas Grotesk Text Pro 75 B"/>
          <a:sym typeface="Neue Haas Grotesk Text Pro 75 B"/>
        </a:defRPr>
      </a:lvl9pPr>
    </p:titleStyle>
    <p:bodyStyle>
      <a:lvl1pPr marL="0" marR="0" indent="0" algn="l" defTabSz="685800" rtl="0" latinLnBrk="0">
        <a:lnSpc>
          <a:spcPct val="110000"/>
        </a:lnSpc>
        <a:spcBef>
          <a:spcPts val="600"/>
        </a:spcBef>
        <a:spcAft>
          <a:spcPts val="0"/>
        </a:spcAft>
        <a:buClrTx/>
        <a:buSzTx/>
        <a:buFontTx/>
        <a:buNone/>
        <a:tabLst/>
        <a:defRPr sz="1900" b="0" i="0" u="none" strike="noStrike" cap="none" spc="0" baseline="0">
          <a:ln>
            <a:noFill/>
          </a:ln>
          <a:solidFill>
            <a:srgbClr val="000000"/>
          </a:solidFill>
          <a:uFillTx/>
          <a:latin typeface="+mn-lt"/>
          <a:ea typeface="+mn-ea"/>
          <a:cs typeface="+mn-cs"/>
          <a:sym typeface="Neue Haas Grotesk Text Pro 55 R"/>
        </a:defRPr>
      </a:lvl1pPr>
      <a:lvl2pPr marL="217170" marR="0" indent="-217170" algn="l" defTabSz="685800" rtl="0" latinLnBrk="0">
        <a:lnSpc>
          <a:spcPct val="110000"/>
        </a:lnSpc>
        <a:spcBef>
          <a:spcPts val="600"/>
        </a:spcBef>
        <a:spcAft>
          <a:spcPts val="0"/>
        </a:spcAft>
        <a:buClrTx/>
        <a:buSzPct val="80000"/>
        <a:buFontTx/>
        <a:buChar char="♦"/>
        <a:tabLst/>
        <a:defRPr sz="1900" b="0" i="0" u="none" strike="noStrike" cap="none" spc="0" baseline="0">
          <a:ln>
            <a:noFill/>
          </a:ln>
          <a:solidFill>
            <a:srgbClr val="000000"/>
          </a:solidFill>
          <a:uFillTx/>
          <a:latin typeface="+mn-lt"/>
          <a:ea typeface="+mn-ea"/>
          <a:cs typeface="+mn-cs"/>
          <a:sym typeface="Neue Haas Grotesk Text Pro 55 R"/>
        </a:defRPr>
      </a:lvl2pPr>
      <a:lvl3pPr marL="511232" marR="0" indent="-236912" algn="l" defTabSz="685800" rtl="0" latinLnBrk="0">
        <a:lnSpc>
          <a:spcPct val="110000"/>
        </a:lnSpc>
        <a:spcBef>
          <a:spcPts val="600"/>
        </a:spcBef>
        <a:spcAft>
          <a:spcPts val="0"/>
        </a:spcAft>
        <a:buClrTx/>
        <a:buSzPct val="100000"/>
        <a:buFontTx/>
        <a:buChar char="▪"/>
        <a:tabLst/>
        <a:defRPr sz="1900" b="0" i="0" u="none" strike="noStrike" cap="none" spc="0" baseline="0">
          <a:ln>
            <a:noFill/>
          </a:ln>
          <a:solidFill>
            <a:srgbClr val="000000"/>
          </a:solidFill>
          <a:uFillTx/>
          <a:latin typeface="+mn-lt"/>
          <a:ea typeface="+mn-ea"/>
          <a:cs typeface="+mn-cs"/>
          <a:sym typeface="Neue Haas Grotesk Text Pro 55 R"/>
        </a:defRPr>
      </a:lvl3pPr>
      <a:lvl4pPr marL="838200" marR="0" indent="-289559" algn="l" defTabSz="685800" rtl="0" latinLnBrk="0">
        <a:lnSpc>
          <a:spcPct val="110000"/>
        </a:lnSpc>
        <a:spcBef>
          <a:spcPts val="600"/>
        </a:spcBef>
        <a:spcAft>
          <a:spcPts val="0"/>
        </a:spcAft>
        <a:buClrTx/>
        <a:buSzPct val="120000"/>
        <a:buFontTx/>
        <a:buChar char="•"/>
        <a:tabLst/>
        <a:defRPr sz="1900" b="0" i="0" u="none" strike="noStrike" cap="none" spc="0" baseline="0">
          <a:ln>
            <a:noFill/>
          </a:ln>
          <a:solidFill>
            <a:srgbClr val="000000"/>
          </a:solidFill>
          <a:uFillTx/>
          <a:latin typeface="+mn-lt"/>
          <a:ea typeface="+mn-ea"/>
          <a:cs typeface="+mn-cs"/>
          <a:sym typeface="Neue Haas Grotesk Text Pro 55 R"/>
        </a:defRPr>
      </a:lvl4pPr>
      <a:lvl5pPr marL="1622180" marR="0" indent="-250580" algn="l" defTabSz="685800" rtl="0" latinLnBrk="0">
        <a:lnSpc>
          <a:spcPct val="110000"/>
        </a:lnSpc>
        <a:spcBef>
          <a:spcPts val="600"/>
        </a:spcBef>
        <a:spcAft>
          <a:spcPts val="0"/>
        </a:spcAft>
        <a:buClrTx/>
        <a:buSzPct val="100000"/>
        <a:buFontTx/>
        <a:buChar char="•"/>
        <a:tabLst/>
        <a:defRPr sz="1900" b="0" i="0" u="none" strike="noStrike" cap="none" spc="0" baseline="0">
          <a:ln>
            <a:noFill/>
          </a:ln>
          <a:solidFill>
            <a:srgbClr val="000000"/>
          </a:solidFill>
          <a:uFillTx/>
          <a:latin typeface="+mn-lt"/>
          <a:ea typeface="+mn-ea"/>
          <a:cs typeface="+mn-cs"/>
          <a:sym typeface="Neue Haas Grotesk Text Pro 55 R"/>
        </a:defRPr>
      </a:lvl5pPr>
      <a:lvl6pPr marL="1965080" marR="0" indent="-250580" algn="l" defTabSz="685800" rtl="0" latinLnBrk="0">
        <a:lnSpc>
          <a:spcPct val="110000"/>
        </a:lnSpc>
        <a:spcBef>
          <a:spcPts val="600"/>
        </a:spcBef>
        <a:spcAft>
          <a:spcPts val="0"/>
        </a:spcAft>
        <a:buClrTx/>
        <a:buSzPct val="100000"/>
        <a:buFontTx/>
        <a:buChar char="•"/>
        <a:tabLst/>
        <a:defRPr sz="1900" b="0" i="0" u="none" strike="noStrike" cap="none" spc="0" baseline="0">
          <a:ln>
            <a:noFill/>
          </a:ln>
          <a:solidFill>
            <a:srgbClr val="000000"/>
          </a:solidFill>
          <a:uFillTx/>
          <a:latin typeface="+mn-lt"/>
          <a:ea typeface="+mn-ea"/>
          <a:cs typeface="+mn-cs"/>
          <a:sym typeface="Neue Haas Grotesk Text Pro 55 R"/>
        </a:defRPr>
      </a:lvl6pPr>
      <a:lvl7pPr marL="2307980" marR="0" indent="-250580" algn="l" defTabSz="685800" rtl="0" latinLnBrk="0">
        <a:lnSpc>
          <a:spcPct val="110000"/>
        </a:lnSpc>
        <a:spcBef>
          <a:spcPts val="600"/>
        </a:spcBef>
        <a:spcAft>
          <a:spcPts val="0"/>
        </a:spcAft>
        <a:buClrTx/>
        <a:buSzPct val="100000"/>
        <a:buFontTx/>
        <a:buChar char="•"/>
        <a:tabLst/>
        <a:defRPr sz="1900" b="0" i="0" u="none" strike="noStrike" cap="none" spc="0" baseline="0">
          <a:ln>
            <a:noFill/>
          </a:ln>
          <a:solidFill>
            <a:srgbClr val="000000"/>
          </a:solidFill>
          <a:uFillTx/>
          <a:latin typeface="+mn-lt"/>
          <a:ea typeface="+mn-ea"/>
          <a:cs typeface="+mn-cs"/>
          <a:sym typeface="Neue Haas Grotesk Text Pro 55 R"/>
        </a:defRPr>
      </a:lvl7pPr>
      <a:lvl8pPr marL="2650880" marR="0" indent="-250580" algn="l" defTabSz="685800" rtl="0" latinLnBrk="0">
        <a:lnSpc>
          <a:spcPct val="110000"/>
        </a:lnSpc>
        <a:spcBef>
          <a:spcPts val="600"/>
        </a:spcBef>
        <a:spcAft>
          <a:spcPts val="0"/>
        </a:spcAft>
        <a:buClrTx/>
        <a:buSzPct val="100000"/>
        <a:buFontTx/>
        <a:buChar char="•"/>
        <a:tabLst/>
        <a:defRPr sz="1900" b="0" i="0" u="none" strike="noStrike" cap="none" spc="0" baseline="0">
          <a:ln>
            <a:noFill/>
          </a:ln>
          <a:solidFill>
            <a:srgbClr val="000000"/>
          </a:solidFill>
          <a:uFillTx/>
          <a:latin typeface="+mn-lt"/>
          <a:ea typeface="+mn-ea"/>
          <a:cs typeface="+mn-cs"/>
          <a:sym typeface="Neue Haas Grotesk Text Pro 55 R"/>
        </a:defRPr>
      </a:lvl8pPr>
      <a:lvl9pPr marL="2993780" marR="0" indent="-250580" algn="l" defTabSz="685800" rtl="0" latinLnBrk="0">
        <a:lnSpc>
          <a:spcPct val="110000"/>
        </a:lnSpc>
        <a:spcBef>
          <a:spcPts val="600"/>
        </a:spcBef>
        <a:spcAft>
          <a:spcPts val="0"/>
        </a:spcAft>
        <a:buClrTx/>
        <a:buSzPct val="100000"/>
        <a:buFontTx/>
        <a:buChar char="•"/>
        <a:tabLst/>
        <a:defRPr sz="1900" b="0" i="0" u="none" strike="noStrike" cap="none" spc="0" baseline="0">
          <a:ln>
            <a:noFill/>
          </a:ln>
          <a:solidFill>
            <a:srgbClr val="000000"/>
          </a:solidFill>
          <a:uFillTx/>
          <a:latin typeface="+mn-lt"/>
          <a:ea typeface="+mn-ea"/>
          <a:cs typeface="+mn-cs"/>
          <a:sym typeface="Neue Haas Grotesk Text Pro 55 R"/>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Neue Haas Grotesk Text Pro 75 B"/>
        </a:defRPr>
      </a:lvl1pPr>
      <a:lvl2pPr marL="0" marR="0" indent="457200" algn="r" defTabSz="9144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Neue Haas Grotesk Text Pro 75 B"/>
        </a:defRPr>
      </a:lvl2pPr>
      <a:lvl3pPr marL="0" marR="0" indent="914400" algn="r" defTabSz="9144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Neue Haas Grotesk Text Pro 75 B"/>
        </a:defRPr>
      </a:lvl3pPr>
      <a:lvl4pPr marL="0" marR="0" indent="1371600" algn="r" defTabSz="9144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Neue Haas Grotesk Text Pro 75 B"/>
        </a:defRPr>
      </a:lvl4pPr>
      <a:lvl5pPr marL="0" marR="0" indent="1828800" algn="r" defTabSz="9144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Neue Haas Grotesk Text Pro 75 B"/>
        </a:defRPr>
      </a:lvl5pPr>
      <a:lvl6pPr marL="0" marR="0" indent="2286000" algn="r" defTabSz="9144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Neue Haas Grotesk Text Pro 75 B"/>
        </a:defRPr>
      </a:lvl6pPr>
      <a:lvl7pPr marL="0" marR="0" indent="2743200" algn="r" defTabSz="9144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Neue Haas Grotesk Text Pro 75 B"/>
        </a:defRPr>
      </a:lvl7pPr>
      <a:lvl8pPr marL="0" marR="0" indent="3200400" algn="r" defTabSz="9144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Neue Haas Grotesk Text Pro 75 B"/>
        </a:defRPr>
      </a:lvl8pPr>
      <a:lvl9pPr marL="0" marR="0" indent="3657600" algn="r" defTabSz="9144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Neue Haas Grotesk Text Pro 75 B"/>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Placeholder 15"/>
          <p:cNvSpPr txBox="1">
            <a:spLocks noGrp="1"/>
          </p:cNvSpPr>
          <p:nvPr>
            <p:ph type="body" sz="quarter" idx="1"/>
          </p:nvPr>
        </p:nvSpPr>
        <p:spPr>
          <a:xfrm>
            <a:off x="485456" y="3925492"/>
            <a:ext cx="8458201" cy="457201"/>
          </a:xfrm>
          <a:prstGeom prst="rect">
            <a:avLst/>
          </a:prstGeom>
        </p:spPr>
        <p:txBody>
          <a:bodyPr/>
          <a:lstStyle/>
          <a:p>
            <a:r>
              <a:rPr lang="en-US" dirty="0"/>
              <a:t>Positive Approach to Care</a:t>
            </a:r>
            <a:endParaRPr dirty="0"/>
          </a:p>
        </p:txBody>
      </p:sp>
      <p:sp>
        <p:nvSpPr>
          <p:cNvPr id="79" name="Title 13"/>
          <p:cNvSpPr txBox="1">
            <a:spLocks noGrp="1"/>
          </p:cNvSpPr>
          <p:nvPr>
            <p:ph type="title"/>
          </p:nvPr>
        </p:nvSpPr>
        <p:spPr>
          <a:xfrm>
            <a:off x="485456" y="3235959"/>
            <a:ext cx="8458201" cy="649225"/>
          </a:xfrm>
          <a:prstGeom prst="rect">
            <a:avLst/>
          </a:prstGeom>
        </p:spPr>
        <p:txBody>
          <a:bodyPr/>
          <a:lstStyle>
            <a:lvl1pPr defTabSz="603504">
              <a:defRPr sz="4048"/>
            </a:lvl1pPr>
          </a:lstStyle>
          <a:p>
            <a:r>
              <a:rPr lang="en-US" dirty="0"/>
              <a:t>Dementia Training</a:t>
            </a:r>
            <a:endParaRPr dirty="0"/>
          </a:p>
        </p:txBody>
      </p:sp>
      <p:sp>
        <p:nvSpPr>
          <p:cNvPr id="80" name="www.qsource.org"/>
          <p:cNvSpPr txBox="1"/>
          <p:nvPr/>
        </p:nvSpPr>
        <p:spPr>
          <a:xfrm>
            <a:off x="7247869" y="295685"/>
            <a:ext cx="1511453"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www.qsource.org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ontent Placeholder 2"/>
          <p:cNvSpPr txBox="1">
            <a:spLocks noGrp="1"/>
          </p:cNvSpPr>
          <p:nvPr>
            <p:ph type="body" idx="1"/>
          </p:nvPr>
        </p:nvSpPr>
        <p:spPr>
          <a:prstGeom prst="rect">
            <a:avLst/>
          </a:prstGeom>
        </p:spPr>
        <p:txBody>
          <a:bodyPr numCol="2"/>
          <a:lstStyle/>
          <a:p>
            <a:r>
              <a:rPr lang="en-US" dirty="0"/>
              <a:t>Depression</a:t>
            </a:r>
          </a:p>
          <a:p>
            <a:pPr marL="523875" lvl="1" indent="-342900">
              <a:buClr>
                <a:srgbClr val="2C69F6"/>
              </a:buClr>
              <a:buFont typeface="Arial" panose="020B0604020202020204" pitchFamily="34" charset="0"/>
              <a:buChar char="•"/>
            </a:pPr>
            <a:r>
              <a:rPr lang="en-US" dirty="0"/>
              <a:t>Can’t think</a:t>
            </a:r>
          </a:p>
          <a:p>
            <a:pPr marL="523875" lvl="1" indent="-342900">
              <a:buClr>
                <a:srgbClr val="2C69F6"/>
              </a:buClr>
              <a:buFont typeface="Arial" panose="020B0604020202020204" pitchFamily="34" charset="0"/>
              <a:buChar char="•"/>
            </a:pPr>
            <a:r>
              <a:rPr lang="en-US" dirty="0"/>
              <a:t>Can’t remember</a:t>
            </a:r>
          </a:p>
          <a:p>
            <a:pPr marL="523875" lvl="1" indent="-342900">
              <a:buClr>
                <a:srgbClr val="2C69F6"/>
              </a:buClr>
              <a:buFont typeface="Arial" panose="020B0604020202020204" pitchFamily="34" charset="0"/>
              <a:buChar char="•"/>
            </a:pPr>
            <a:r>
              <a:rPr lang="en-US" dirty="0"/>
              <a:t>Not worth it</a:t>
            </a:r>
          </a:p>
          <a:p>
            <a:pPr marL="523875" lvl="1" indent="-342900">
              <a:buClr>
                <a:srgbClr val="2C69F6"/>
              </a:buClr>
              <a:buFont typeface="Arial" panose="020B0604020202020204" pitchFamily="34" charset="0"/>
              <a:buChar char="•"/>
            </a:pPr>
            <a:r>
              <a:rPr lang="en-US" dirty="0"/>
              <a:t>Loss of function</a:t>
            </a:r>
          </a:p>
          <a:p>
            <a:pPr marL="523875" lvl="1" indent="-342900">
              <a:buClr>
                <a:srgbClr val="2C69F6"/>
              </a:buClr>
              <a:buFont typeface="Arial" panose="020B0604020202020204" pitchFamily="34" charset="0"/>
              <a:buChar char="•"/>
            </a:pPr>
            <a:r>
              <a:rPr lang="en-US" dirty="0"/>
              <a:t>Mood swings</a:t>
            </a:r>
          </a:p>
          <a:p>
            <a:pPr marL="523875" lvl="1" indent="-342900">
              <a:buClr>
                <a:srgbClr val="2C69F6"/>
              </a:buClr>
              <a:buFont typeface="Arial" panose="020B0604020202020204" pitchFamily="34" charset="0"/>
              <a:buChar char="•"/>
            </a:pPr>
            <a:r>
              <a:rPr lang="en-US" dirty="0"/>
              <a:t>Personality change</a:t>
            </a:r>
          </a:p>
          <a:p>
            <a:pPr marL="523875" lvl="1" indent="-342900">
              <a:buClr>
                <a:srgbClr val="2C69F6"/>
              </a:buClr>
              <a:buFont typeface="Arial" panose="020B0604020202020204" pitchFamily="34" charset="0"/>
              <a:buChar char="•"/>
            </a:pPr>
            <a:r>
              <a:rPr lang="en-US" dirty="0"/>
              <a:t>Change in sleep</a:t>
            </a:r>
          </a:p>
          <a:p>
            <a:pPr marL="342900" indent="-342900">
              <a:buClr>
                <a:srgbClr val="2C69F6"/>
              </a:buClr>
              <a:buFont typeface="Arial" panose="020B0604020202020204" pitchFamily="34" charset="0"/>
              <a:buChar char="•"/>
            </a:pPr>
            <a:endParaRPr lang="en-US" dirty="0"/>
          </a:p>
          <a:p>
            <a:pPr>
              <a:buClr>
                <a:srgbClr val="2C69F6"/>
              </a:buClr>
            </a:pPr>
            <a:r>
              <a:rPr lang="en-US" dirty="0"/>
              <a:t>Delirium</a:t>
            </a:r>
          </a:p>
          <a:p>
            <a:pPr marL="523875" lvl="1" indent="-342900">
              <a:buClr>
                <a:srgbClr val="2C69F6"/>
              </a:buClr>
              <a:buFont typeface="Arial" panose="020B0604020202020204" pitchFamily="34" charset="0"/>
              <a:buChar char="•"/>
            </a:pPr>
            <a:r>
              <a:rPr lang="en-US" dirty="0"/>
              <a:t>Swift change</a:t>
            </a:r>
          </a:p>
          <a:p>
            <a:pPr marL="523875" lvl="1" indent="-342900">
              <a:buClr>
                <a:srgbClr val="2C69F6"/>
              </a:buClr>
              <a:buFont typeface="Arial" panose="020B0604020202020204" pitchFamily="34" charset="0"/>
              <a:buChar char="•"/>
            </a:pPr>
            <a:r>
              <a:rPr lang="en-US" dirty="0"/>
              <a:t>Hallucinations</a:t>
            </a:r>
          </a:p>
          <a:p>
            <a:pPr marL="523875" lvl="1" indent="-342900">
              <a:buClr>
                <a:srgbClr val="2C69F6"/>
              </a:buClr>
              <a:buFont typeface="Arial" panose="020B0604020202020204" pitchFamily="34" charset="0"/>
              <a:buChar char="•"/>
            </a:pPr>
            <a:r>
              <a:rPr lang="en-US" dirty="0"/>
              <a:t>Delusions</a:t>
            </a:r>
          </a:p>
          <a:p>
            <a:pPr marL="523875" lvl="1" indent="-342900">
              <a:buClr>
                <a:srgbClr val="2C69F6"/>
              </a:buClr>
              <a:buFont typeface="Arial" panose="020B0604020202020204" pitchFamily="34" charset="0"/>
              <a:buChar char="•"/>
            </a:pPr>
            <a:r>
              <a:rPr lang="en-US" dirty="0"/>
              <a:t>On/off responses</a:t>
            </a:r>
          </a:p>
          <a:p>
            <a:pPr marL="523875" lvl="1" indent="-342900">
              <a:buClr>
                <a:srgbClr val="2C69F6"/>
              </a:buClr>
              <a:buFont typeface="Arial" panose="020B0604020202020204" pitchFamily="34" charset="0"/>
              <a:buChar char="•"/>
            </a:pPr>
            <a:r>
              <a:rPr lang="en-US" dirty="0"/>
              <a:t>Infection</a:t>
            </a:r>
          </a:p>
          <a:p>
            <a:pPr marL="523875" lvl="1" indent="-342900">
              <a:buClr>
                <a:srgbClr val="2C69F6"/>
              </a:buClr>
              <a:buFont typeface="Arial" panose="020B0604020202020204" pitchFamily="34" charset="0"/>
              <a:buChar char="•"/>
            </a:pPr>
            <a:r>
              <a:rPr lang="en-US" dirty="0"/>
              <a:t>Toxicity</a:t>
            </a:r>
          </a:p>
          <a:p>
            <a:pPr marL="523875" lvl="1" indent="-342900">
              <a:buClr>
                <a:srgbClr val="2C69F6"/>
              </a:buClr>
              <a:buFont typeface="Arial" panose="020B0604020202020204" pitchFamily="34" charset="0"/>
              <a:buChar char="•"/>
            </a:pPr>
            <a:r>
              <a:rPr lang="en-US" dirty="0"/>
              <a:t>Dangerous</a:t>
            </a:r>
          </a:p>
        </p:txBody>
      </p:sp>
      <p:sp>
        <p:nvSpPr>
          <p:cNvPr id="105" name="Title 1"/>
          <p:cNvSpPr txBox="1">
            <a:spLocks noGrp="1"/>
          </p:cNvSpPr>
          <p:nvPr>
            <p:ph type="title"/>
          </p:nvPr>
        </p:nvSpPr>
        <p:spPr>
          <a:prstGeom prst="rect">
            <a:avLst/>
          </a:prstGeom>
        </p:spPr>
        <p:txBody>
          <a:bodyPr/>
          <a:lstStyle/>
          <a:p>
            <a:r>
              <a:rPr lang="en-US" dirty="0"/>
              <a:t>Mimics of </a:t>
            </a:r>
            <a:r>
              <a:rPr lang="en-US" dirty="0">
                <a:solidFill>
                  <a:srgbClr val="2C69F6"/>
                </a:solidFill>
              </a:rPr>
              <a:t>Dementia Symptoms</a:t>
            </a:r>
            <a:endParaRPr dirty="0">
              <a:solidFill>
                <a:srgbClr val="2C69F6"/>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ontent Placeholder 2"/>
          <p:cNvSpPr txBox="1">
            <a:spLocks noGrp="1"/>
          </p:cNvSpPr>
          <p:nvPr>
            <p:ph type="body" idx="1"/>
          </p:nvPr>
        </p:nvSpPr>
        <p:spPr>
          <a:prstGeom prst="rect">
            <a:avLst/>
          </a:prstGeom>
        </p:spPr>
        <p:txBody>
          <a:bodyPr/>
          <a:lstStyle/>
          <a:p>
            <a:r>
              <a:rPr lang="en-US" dirty="0"/>
              <a:t>You should:</a:t>
            </a:r>
          </a:p>
          <a:p>
            <a:pPr lvl="2">
              <a:buClr>
                <a:srgbClr val="2C69F6"/>
              </a:buClr>
              <a:buFont typeface="Arial" panose="020B0604020202020204" pitchFamily="34" charset="0"/>
              <a:buChar char="•"/>
            </a:pPr>
            <a:r>
              <a:rPr lang="en-US" dirty="0"/>
              <a:t>Get an assessment</a:t>
            </a:r>
          </a:p>
          <a:p>
            <a:pPr lvl="2">
              <a:buClr>
                <a:srgbClr val="2C69F6"/>
              </a:buClr>
              <a:buFont typeface="Arial" panose="020B0604020202020204" pitchFamily="34" charset="0"/>
              <a:buChar char="•"/>
            </a:pPr>
            <a:r>
              <a:rPr lang="en-US" dirty="0"/>
              <a:t>Go see the doctor</a:t>
            </a:r>
            <a:endParaRPr dirty="0"/>
          </a:p>
        </p:txBody>
      </p:sp>
      <p:sp>
        <p:nvSpPr>
          <p:cNvPr id="108" name="Title 1"/>
          <p:cNvSpPr txBox="1">
            <a:spLocks noGrp="1"/>
          </p:cNvSpPr>
          <p:nvPr>
            <p:ph type="title"/>
          </p:nvPr>
        </p:nvSpPr>
        <p:spPr>
          <a:prstGeom prst="rect">
            <a:avLst/>
          </a:prstGeom>
        </p:spPr>
        <p:txBody>
          <a:bodyPr/>
          <a:lstStyle/>
          <a:p>
            <a:r>
              <a:rPr lang="en-US" dirty="0"/>
              <a:t>If you </a:t>
            </a:r>
            <a:r>
              <a:rPr lang="en-US" dirty="0">
                <a:solidFill>
                  <a:srgbClr val="2C69F6"/>
                </a:solidFill>
              </a:rPr>
              <a:t>notice changes</a:t>
            </a:r>
            <a:endParaRPr dirty="0">
              <a:solidFill>
                <a:srgbClr val="2C69F6"/>
              </a:solidFill>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ontent Placeholder 2"/>
          <p:cNvSpPr txBox="1">
            <a:spLocks noGrp="1"/>
          </p:cNvSpPr>
          <p:nvPr>
            <p:ph type="body" idx="1"/>
          </p:nvPr>
        </p:nvSpPr>
        <p:spPr>
          <a:prstGeom prst="rect">
            <a:avLst/>
          </a:prstGeom>
        </p:spPr>
        <p:txBody>
          <a:bodyPr/>
          <a:lstStyle/>
          <a:p>
            <a:pPr marL="523875" lvl="1" indent="-342900">
              <a:buClr>
                <a:srgbClr val="2C69F6"/>
              </a:buClr>
              <a:buFont typeface="Arial" panose="020B0604020202020204" pitchFamily="34" charset="0"/>
              <a:buChar char="•"/>
            </a:pPr>
            <a:r>
              <a:rPr lang="en-US" dirty="0">
                <a:solidFill>
                  <a:schemeClr val="tx1"/>
                </a:solidFill>
              </a:rPr>
              <a:t>It changes everything over time</a:t>
            </a:r>
          </a:p>
          <a:p>
            <a:pPr marL="523875" lvl="1" indent="-342900">
              <a:buClr>
                <a:srgbClr val="2C69F6"/>
              </a:buClr>
              <a:buFont typeface="Arial" panose="020B0604020202020204" pitchFamily="34" charset="0"/>
              <a:buChar char="•"/>
            </a:pPr>
            <a:r>
              <a:rPr lang="en-US" dirty="0">
                <a:solidFill>
                  <a:schemeClr val="tx1"/>
                </a:solidFill>
              </a:rPr>
              <a:t>It is </a:t>
            </a:r>
            <a:r>
              <a:rPr lang="en-US" dirty="0">
                <a:solidFill>
                  <a:srgbClr val="2C69F6"/>
                </a:solidFill>
              </a:rPr>
              <a:t>NOT</a:t>
            </a:r>
            <a:r>
              <a:rPr lang="en-US" dirty="0">
                <a:solidFill>
                  <a:schemeClr val="tx1"/>
                </a:solidFill>
              </a:rPr>
              <a:t> something a person can control</a:t>
            </a:r>
          </a:p>
          <a:p>
            <a:pPr marL="523875" lvl="1" indent="-342900">
              <a:buClr>
                <a:srgbClr val="2C69F6"/>
              </a:buClr>
              <a:buFont typeface="Arial" panose="020B0604020202020204" pitchFamily="34" charset="0"/>
              <a:buChar char="•"/>
            </a:pPr>
            <a:r>
              <a:rPr lang="en-US" dirty="0">
                <a:solidFill>
                  <a:schemeClr val="tx1"/>
                </a:solidFill>
              </a:rPr>
              <a:t>It is </a:t>
            </a:r>
            <a:r>
              <a:rPr lang="en-US" dirty="0">
                <a:solidFill>
                  <a:srgbClr val="2C69F6"/>
                </a:solidFill>
              </a:rPr>
              <a:t>NOT</a:t>
            </a:r>
            <a:r>
              <a:rPr lang="en-US" dirty="0">
                <a:solidFill>
                  <a:schemeClr val="tx1"/>
                </a:solidFill>
              </a:rPr>
              <a:t> the same for every person</a:t>
            </a:r>
          </a:p>
          <a:p>
            <a:pPr marL="523875" lvl="1" indent="-342900">
              <a:buClr>
                <a:srgbClr val="2C69F6"/>
              </a:buClr>
              <a:buFont typeface="Arial" panose="020B0604020202020204" pitchFamily="34" charset="0"/>
              <a:buChar char="•"/>
            </a:pPr>
            <a:r>
              <a:rPr lang="en-US" dirty="0">
                <a:solidFill>
                  <a:schemeClr val="tx1"/>
                </a:solidFill>
              </a:rPr>
              <a:t>It is </a:t>
            </a:r>
            <a:r>
              <a:rPr lang="en-US" dirty="0">
                <a:solidFill>
                  <a:srgbClr val="2C69F6"/>
                </a:solidFill>
              </a:rPr>
              <a:t>NOT</a:t>
            </a:r>
            <a:r>
              <a:rPr lang="en-US" dirty="0">
                <a:solidFill>
                  <a:schemeClr val="tx1"/>
                </a:solidFill>
              </a:rPr>
              <a:t> a mental illness</a:t>
            </a:r>
          </a:p>
          <a:p>
            <a:pPr marL="523875" lvl="1" indent="-342900">
              <a:buClr>
                <a:srgbClr val="2C69F6"/>
              </a:buClr>
              <a:buFont typeface="Arial" panose="020B0604020202020204" pitchFamily="34" charset="0"/>
              <a:buChar char="•"/>
            </a:pPr>
            <a:r>
              <a:rPr lang="en-US" dirty="0">
                <a:solidFill>
                  <a:schemeClr val="tx1"/>
                </a:solidFill>
              </a:rPr>
              <a:t>It is real</a:t>
            </a:r>
          </a:p>
          <a:p>
            <a:pPr marL="523875" lvl="1" indent="-342900">
              <a:buClr>
                <a:srgbClr val="2C69F6"/>
              </a:buClr>
              <a:buFont typeface="Arial" panose="020B0604020202020204" pitchFamily="34" charset="0"/>
              <a:buChar char="•"/>
            </a:pPr>
            <a:r>
              <a:rPr lang="en-US" dirty="0">
                <a:solidFill>
                  <a:schemeClr val="tx1"/>
                </a:solidFill>
              </a:rPr>
              <a:t>It is very hard at times</a:t>
            </a:r>
          </a:p>
          <a:p>
            <a:pPr marL="523875" lvl="1" indent="-342900">
              <a:buClr>
                <a:srgbClr val="2C69F6"/>
              </a:buClr>
              <a:buFont typeface="Arial" panose="020B0604020202020204" pitchFamily="34" charset="0"/>
              <a:buChar char="•"/>
            </a:pPr>
            <a:endParaRPr dirty="0"/>
          </a:p>
        </p:txBody>
      </p:sp>
      <p:sp>
        <p:nvSpPr>
          <p:cNvPr id="111" name="Title 1"/>
          <p:cNvSpPr txBox="1">
            <a:spLocks noGrp="1"/>
          </p:cNvSpPr>
          <p:nvPr>
            <p:ph type="title"/>
          </p:nvPr>
        </p:nvSpPr>
        <p:spPr>
          <a:prstGeom prst="rect">
            <a:avLst/>
          </a:prstGeom>
        </p:spPr>
        <p:txBody>
          <a:bodyPr/>
          <a:lstStyle/>
          <a:p>
            <a:r>
              <a:rPr lang="en-US" dirty="0"/>
              <a:t>Dementia</a:t>
            </a:r>
            <a:endParaRPr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itle 1"/>
          <p:cNvSpPr txBox="1">
            <a:spLocks noGrp="1"/>
          </p:cNvSpPr>
          <p:nvPr>
            <p:ph type="title"/>
          </p:nvPr>
        </p:nvSpPr>
        <p:spPr>
          <a:prstGeom prst="rect">
            <a:avLst/>
          </a:prstGeom>
        </p:spPr>
        <p:txBody>
          <a:bodyPr/>
          <a:lstStyle/>
          <a:p>
            <a:r>
              <a:rPr lang="en-US" dirty="0"/>
              <a:t>Positron Emission Tomography (PET)</a:t>
            </a:r>
            <a:br>
              <a:rPr lang="en-US" dirty="0"/>
            </a:br>
            <a:r>
              <a:rPr lang="en-US" dirty="0">
                <a:solidFill>
                  <a:srgbClr val="2C69F6"/>
                </a:solidFill>
              </a:rPr>
              <a:t>Alzheimer’s Disease Progression vs. Normal Brains</a:t>
            </a:r>
            <a:endParaRPr dirty="0">
              <a:solidFill>
                <a:srgbClr val="2C69F6"/>
              </a:solidFill>
            </a:endParaRPr>
          </a:p>
        </p:txBody>
      </p:sp>
      <p:grpSp>
        <p:nvGrpSpPr>
          <p:cNvPr id="2" name="Group 3">
            <a:extLst>
              <a:ext uri="{FF2B5EF4-FFF2-40B4-BE49-F238E27FC236}">
                <a16:creationId xmlns:a16="http://schemas.microsoft.com/office/drawing/2014/main" id="{67785A00-B5DF-7C24-0E2B-00D323E844BB}"/>
              </a:ext>
            </a:extLst>
          </p:cNvPr>
          <p:cNvGrpSpPr>
            <a:grpSpLocks/>
          </p:cNvGrpSpPr>
          <p:nvPr/>
        </p:nvGrpSpPr>
        <p:grpSpPr bwMode="auto">
          <a:xfrm>
            <a:off x="533400" y="2112580"/>
            <a:ext cx="8267700" cy="3563006"/>
            <a:chOff x="381000" y="2286000"/>
            <a:chExt cx="8342313" cy="4203700"/>
          </a:xfrm>
        </p:grpSpPr>
        <p:pic>
          <p:nvPicPr>
            <p:cNvPr id="3" name="Picture 8" descr="Small_6">
              <a:extLst>
                <a:ext uri="{FF2B5EF4-FFF2-40B4-BE49-F238E27FC236}">
                  <a16:creationId xmlns:a16="http://schemas.microsoft.com/office/drawing/2014/main" id="{E9AADFFD-BBE2-C9F3-9B56-6C9BFE7AA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0"/>
              <a:ext cx="8342313" cy="4203700"/>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 name="Line 9">
              <a:extLst>
                <a:ext uri="{FF2B5EF4-FFF2-40B4-BE49-F238E27FC236}">
                  <a16:creationId xmlns:a16="http://schemas.microsoft.com/office/drawing/2014/main" id="{4580A858-04EE-380D-3AA4-40D4E39D150D}"/>
                </a:ext>
              </a:extLst>
            </p:cNvPr>
            <p:cNvSpPr>
              <a:spLocks noChangeShapeType="1"/>
            </p:cNvSpPr>
            <p:nvPr/>
          </p:nvSpPr>
          <p:spPr bwMode="auto">
            <a:xfrm flipV="1">
              <a:off x="3124200" y="3657600"/>
              <a:ext cx="173038" cy="2921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0">
              <a:extLst>
                <a:ext uri="{FF2B5EF4-FFF2-40B4-BE49-F238E27FC236}">
                  <a16:creationId xmlns:a16="http://schemas.microsoft.com/office/drawing/2014/main" id="{D0CFA6F3-25F0-0523-5E50-1E3496863A45}"/>
                </a:ext>
              </a:extLst>
            </p:cNvPr>
            <p:cNvSpPr>
              <a:spLocks noChangeShapeType="1"/>
            </p:cNvSpPr>
            <p:nvPr/>
          </p:nvSpPr>
          <p:spPr bwMode="auto">
            <a:xfrm flipV="1">
              <a:off x="5181600" y="3505200"/>
              <a:ext cx="171450" cy="2921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1">
              <a:extLst>
                <a:ext uri="{FF2B5EF4-FFF2-40B4-BE49-F238E27FC236}">
                  <a16:creationId xmlns:a16="http://schemas.microsoft.com/office/drawing/2014/main" id="{BF36E7F1-E5C5-5D7D-1880-5325D833D0BE}"/>
                </a:ext>
              </a:extLst>
            </p:cNvPr>
            <p:cNvSpPr>
              <a:spLocks noChangeShapeType="1"/>
            </p:cNvSpPr>
            <p:nvPr/>
          </p:nvSpPr>
          <p:spPr bwMode="auto">
            <a:xfrm flipV="1">
              <a:off x="5054600" y="6072188"/>
              <a:ext cx="171450" cy="2921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2">
              <a:extLst>
                <a:ext uri="{FF2B5EF4-FFF2-40B4-BE49-F238E27FC236}">
                  <a16:creationId xmlns:a16="http://schemas.microsoft.com/office/drawing/2014/main" id="{994CC100-9EAB-E1EB-72AE-EB67423D993A}"/>
                </a:ext>
              </a:extLst>
            </p:cNvPr>
            <p:cNvSpPr>
              <a:spLocks noChangeShapeType="1"/>
            </p:cNvSpPr>
            <p:nvPr/>
          </p:nvSpPr>
          <p:spPr bwMode="auto">
            <a:xfrm flipH="1" flipV="1">
              <a:off x="6102350" y="6072188"/>
              <a:ext cx="171450" cy="2921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3">
              <a:extLst>
                <a:ext uri="{FF2B5EF4-FFF2-40B4-BE49-F238E27FC236}">
                  <a16:creationId xmlns:a16="http://schemas.microsoft.com/office/drawing/2014/main" id="{FB53A67A-E82C-297A-4231-ABAB60134225}"/>
                </a:ext>
              </a:extLst>
            </p:cNvPr>
            <p:cNvSpPr>
              <a:spLocks noChangeShapeType="1"/>
            </p:cNvSpPr>
            <p:nvPr/>
          </p:nvSpPr>
          <p:spPr bwMode="auto">
            <a:xfrm flipH="1" flipV="1">
              <a:off x="6096000" y="3505200"/>
              <a:ext cx="171450" cy="2921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4">
              <a:extLst>
                <a:ext uri="{FF2B5EF4-FFF2-40B4-BE49-F238E27FC236}">
                  <a16:creationId xmlns:a16="http://schemas.microsoft.com/office/drawing/2014/main" id="{4E92732F-CCCB-2D87-F002-ED7ECF8206C8}"/>
                </a:ext>
              </a:extLst>
            </p:cNvPr>
            <p:cNvSpPr>
              <a:spLocks noChangeShapeType="1"/>
            </p:cNvSpPr>
            <p:nvPr/>
          </p:nvSpPr>
          <p:spPr bwMode="auto">
            <a:xfrm flipH="1" flipV="1">
              <a:off x="4038600" y="3657600"/>
              <a:ext cx="171450" cy="2921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5">
              <a:extLst>
                <a:ext uri="{FF2B5EF4-FFF2-40B4-BE49-F238E27FC236}">
                  <a16:creationId xmlns:a16="http://schemas.microsoft.com/office/drawing/2014/main" id="{3A9009FF-09F5-1E6C-8FD2-41BB7C998188}"/>
                </a:ext>
              </a:extLst>
            </p:cNvPr>
            <p:cNvSpPr>
              <a:spLocks noChangeShapeType="1"/>
            </p:cNvSpPr>
            <p:nvPr/>
          </p:nvSpPr>
          <p:spPr bwMode="auto">
            <a:xfrm>
              <a:off x="5054600" y="4603750"/>
              <a:ext cx="171450" cy="2921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16">
              <a:extLst>
                <a:ext uri="{FF2B5EF4-FFF2-40B4-BE49-F238E27FC236}">
                  <a16:creationId xmlns:a16="http://schemas.microsoft.com/office/drawing/2014/main" id="{AB28B6FD-D7EF-5984-E808-20B009455A66}"/>
                </a:ext>
              </a:extLst>
            </p:cNvPr>
            <p:cNvSpPr>
              <a:spLocks noChangeShapeType="1"/>
            </p:cNvSpPr>
            <p:nvPr/>
          </p:nvSpPr>
          <p:spPr bwMode="auto">
            <a:xfrm flipH="1">
              <a:off x="6102350" y="4603750"/>
              <a:ext cx="171450" cy="2921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7">
              <a:extLst>
                <a:ext uri="{FF2B5EF4-FFF2-40B4-BE49-F238E27FC236}">
                  <a16:creationId xmlns:a16="http://schemas.microsoft.com/office/drawing/2014/main" id="{B5C9576F-AC52-8D7B-C75A-EBDC5784205C}"/>
                </a:ext>
              </a:extLst>
            </p:cNvPr>
            <p:cNvSpPr>
              <a:spLocks noChangeShapeType="1"/>
            </p:cNvSpPr>
            <p:nvPr/>
          </p:nvSpPr>
          <p:spPr bwMode="auto">
            <a:xfrm>
              <a:off x="5105400" y="2438400"/>
              <a:ext cx="171450" cy="2921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8">
              <a:extLst>
                <a:ext uri="{FF2B5EF4-FFF2-40B4-BE49-F238E27FC236}">
                  <a16:creationId xmlns:a16="http://schemas.microsoft.com/office/drawing/2014/main" id="{74871E3F-0FB9-39C1-AC04-7A7405629F47}"/>
                </a:ext>
              </a:extLst>
            </p:cNvPr>
            <p:cNvSpPr>
              <a:spLocks noChangeShapeType="1"/>
            </p:cNvSpPr>
            <p:nvPr/>
          </p:nvSpPr>
          <p:spPr bwMode="auto">
            <a:xfrm flipH="1">
              <a:off x="6248400" y="2438400"/>
              <a:ext cx="171450" cy="2921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itle 1"/>
          <p:cNvSpPr txBox="1">
            <a:spLocks noGrp="1"/>
          </p:cNvSpPr>
          <p:nvPr>
            <p:ph type="title"/>
          </p:nvPr>
        </p:nvSpPr>
        <p:spPr>
          <a:prstGeom prst="rect">
            <a:avLst/>
          </a:prstGeom>
        </p:spPr>
        <p:txBody>
          <a:bodyPr/>
          <a:lstStyle/>
          <a:p>
            <a:r>
              <a:rPr lang="en-US" dirty="0"/>
              <a:t>Normal vs. </a:t>
            </a:r>
            <a:r>
              <a:rPr lang="en-US" dirty="0">
                <a:solidFill>
                  <a:srgbClr val="2C69F6"/>
                </a:solidFill>
              </a:rPr>
              <a:t>Alzheimer’s Brain</a:t>
            </a:r>
            <a:endParaRPr dirty="0">
              <a:solidFill>
                <a:srgbClr val="2C69F6"/>
              </a:solidFill>
            </a:endParaRPr>
          </a:p>
        </p:txBody>
      </p:sp>
      <p:pic>
        <p:nvPicPr>
          <p:cNvPr id="2" name="Picture 1" descr="brain compare.jpg">
            <a:extLst>
              <a:ext uri="{FF2B5EF4-FFF2-40B4-BE49-F238E27FC236}">
                <a16:creationId xmlns:a16="http://schemas.microsoft.com/office/drawing/2014/main" id="{A6A39F06-ADB0-E7C1-631C-46C492CF3FF7}"/>
              </a:ext>
            </a:extLst>
          </p:cNvPr>
          <p:cNvPicPr>
            <a:picLocks noGrp="1" noChangeAspect="1"/>
          </p:cNvPicPr>
          <p:nvPr isPhoto="1"/>
        </p:nvPicPr>
        <p:blipFill rotWithShape="1">
          <a:blip r:embed="rId2"/>
          <a:srcRect l="1731" t="2502" r="1733" b="4945"/>
          <a:stretch/>
        </p:blipFill>
        <p:spPr bwMode="auto">
          <a:xfrm>
            <a:off x="1076632" y="1547341"/>
            <a:ext cx="6713852" cy="4229789"/>
          </a:xfrm>
          <a:prstGeom prst="rect">
            <a:avLst/>
          </a:prstGeom>
          <a:noFill/>
          <a:ln w="50800">
            <a:solidFill>
              <a:schemeClr val="accent3">
                <a:lumMod val="50000"/>
              </a:schemeClr>
            </a:solidFill>
            <a:miter lim="800000"/>
            <a:headEnd/>
            <a:tailEnd/>
          </a:ln>
        </p:spPr>
      </p:pic>
    </p:spTree>
    <p:extLst>
      <p:ext uri="{BB962C8B-B14F-4D97-AF65-F5344CB8AC3E}">
        <p14:creationId xmlns:p14="http://schemas.microsoft.com/office/powerpoint/2010/main" val="157178814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ontent Placeholder 2"/>
          <p:cNvSpPr txBox="1">
            <a:spLocks noGrp="1"/>
          </p:cNvSpPr>
          <p:nvPr>
            <p:ph type="body" idx="1"/>
          </p:nvPr>
        </p:nvSpPr>
        <p:spPr>
          <a:xfrm>
            <a:off x="342899" y="1689100"/>
            <a:ext cx="3787667" cy="2515038"/>
          </a:xfrm>
          <a:prstGeom prst="rect">
            <a:avLst/>
          </a:prstGeom>
        </p:spPr>
        <p:txBody>
          <a:bodyPr/>
          <a:lstStyle/>
          <a:p>
            <a:pPr marL="523875" lvl="1" indent="-342900">
              <a:buClr>
                <a:srgbClr val="2C69F6"/>
              </a:buClr>
              <a:buFont typeface="Arial" panose="020B0604020202020204" pitchFamily="34" charset="0"/>
              <a:buChar char="•"/>
            </a:pPr>
            <a:r>
              <a:rPr lang="en-US" dirty="0"/>
              <a:t>The brain actually shrinks</a:t>
            </a:r>
          </a:p>
          <a:p>
            <a:pPr marL="523875" lvl="1" indent="-342900">
              <a:buClr>
                <a:srgbClr val="2C69F6"/>
              </a:buClr>
              <a:buFont typeface="Arial" panose="020B0604020202020204" pitchFamily="34" charset="0"/>
              <a:buChar char="•"/>
            </a:pPr>
            <a:r>
              <a:rPr lang="en-US" dirty="0"/>
              <a:t>Cells wither, then die</a:t>
            </a:r>
          </a:p>
          <a:p>
            <a:pPr marL="523875" lvl="1" indent="-342900">
              <a:buClr>
                <a:srgbClr val="2C69F6"/>
              </a:buClr>
              <a:buFont typeface="Arial" panose="020B0604020202020204" pitchFamily="34" charset="0"/>
              <a:buChar char="•"/>
            </a:pPr>
            <a:r>
              <a:rPr lang="en-US" dirty="0"/>
              <a:t>Abilities are lost</a:t>
            </a:r>
          </a:p>
          <a:p>
            <a:pPr marL="523875" lvl="1" indent="-342900">
              <a:buClr>
                <a:srgbClr val="2C69F6"/>
              </a:buClr>
              <a:buFont typeface="Arial" panose="020B0604020202020204" pitchFamily="34" charset="0"/>
              <a:buChar char="•"/>
            </a:pPr>
            <a:r>
              <a:rPr lang="en-US" dirty="0"/>
              <a:t>With Alzheimer’s, areas of loss are fairly predictable</a:t>
            </a:r>
          </a:p>
          <a:p>
            <a:pPr marL="523875" lvl="1" indent="-342900">
              <a:buClr>
                <a:srgbClr val="2C69F6"/>
              </a:buClr>
              <a:buFont typeface="Arial" panose="020B0604020202020204" pitchFamily="34" charset="0"/>
              <a:buChar char="•"/>
            </a:pPr>
            <a:r>
              <a:rPr lang="en-US" dirty="0"/>
              <a:t>BUT the experience is individual</a:t>
            </a:r>
            <a:endParaRPr dirty="0"/>
          </a:p>
        </p:txBody>
      </p:sp>
      <p:sp>
        <p:nvSpPr>
          <p:cNvPr id="114" name="Title 1"/>
          <p:cNvSpPr txBox="1">
            <a:spLocks noGrp="1"/>
          </p:cNvSpPr>
          <p:nvPr>
            <p:ph type="title"/>
          </p:nvPr>
        </p:nvSpPr>
        <p:spPr>
          <a:prstGeom prst="rect">
            <a:avLst/>
          </a:prstGeom>
        </p:spPr>
        <p:txBody>
          <a:bodyPr/>
          <a:lstStyle/>
          <a:p>
            <a:r>
              <a:rPr lang="en-US" dirty="0"/>
              <a:t>Brain </a:t>
            </a:r>
            <a:r>
              <a:rPr lang="en-US" dirty="0">
                <a:solidFill>
                  <a:srgbClr val="2C69F6"/>
                </a:solidFill>
              </a:rPr>
              <a:t>Atrophy</a:t>
            </a:r>
            <a:endParaRPr dirty="0">
              <a:solidFill>
                <a:srgbClr val="2C69F6"/>
              </a:solidFill>
            </a:endParaRPr>
          </a:p>
        </p:txBody>
      </p:sp>
      <p:pic>
        <p:nvPicPr>
          <p:cNvPr id="2" name="Picture 4" descr="brain compare">
            <a:extLst>
              <a:ext uri="{FF2B5EF4-FFF2-40B4-BE49-F238E27FC236}">
                <a16:creationId xmlns:a16="http://schemas.microsoft.com/office/drawing/2014/main" id="{ED0003A2-AB66-C5C7-9292-85F4871CB395}"/>
              </a:ext>
            </a:extLst>
          </p:cNvPr>
          <p:cNvPicPr>
            <a:picLocks noChangeAspect="1" noChangeArrowheads="1"/>
          </p:cNvPicPr>
          <p:nvPr/>
        </p:nvPicPr>
        <p:blipFill>
          <a:blip r:embed="rId2"/>
          <a:srcRect/>
          <a:stretch>
            <a:fillRect/>
          </a:stretch>
        </p:blipFill>
        <p:spPr>
          <a:xfrm>
            <a:off x="4656083" y="1216660"/>
            <a:ext cx="3810000" cy="2892425"/>
          </a:xfrm>
          <a:prstGeom prst="rect">
            <a:avLst/>
          </a:prstGeom>
          <a:ln w="50800">
            <a:solidFill>
              <a:schemeClr val="accent3">
                <a:lumMod val="50000"/>
              </a:schemeClr>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extLst>
      <p:ext uri="{BB962C8B-B14F-4D97-AF65-F5344CB8AC3E}">
        <p14:creationId xmlns:p14="http://schemas.microsoft.com/office/powerpoint/2010/main" val="340748374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itle 1"/>
          <p:cNvSpPr txBox="1">
            <a:spLocks noGrp="1"/>
          </p:cNvSpPr>
          <p:nvPr>
            <p:ph type="title"/>
          </p:nvPr>
        </p:nvSpPr>
        <p:spPr>
          <a:prstGeom prst="rect">
            <a:avLst/>
          </a:prstGeom>
        </p:spPr>
        <p:txBody>
          <a:bodyPr/>
          <a:lstStyle/>
          <a:p>
            <a:r>
              <a:rPr lang="en-US" dirty="0"/>
              <a:t>Vision Center | </a:t>
            </a:r>
            <a:r>
              <a:rPr lang="en-US" dirty="0">
                <a:solidFill>
                  <a:srgbClr val="2C69F6"/>
                </a:solidFill>
              </a:rPr>
              <a:t>Big Changes</a:t>
            </a:r>
            <a:endParaRPr dirty="0">
              <a:solidFill>
                <a:srgbClr val="2C69F6"/>
              </a:solidFill>
            </a:endParaRPr>
          </a:p>
        </p:txBody>
      </p:sp>
      <p:pic>
        <p:nvPicPr>
          <p:cNvPr id="2" name="Picture 1" descr="brain compare.jpg">
            <a:extLst>
              <a:ext uri="{FF2B5EF4-FFF2-40B4-BE49-F238E27FC236}">
                <a16:creationId xmlns:a16="http://schemas.microsoft.com/office/drawing/2014/main" id="{1F10EE89-53D7-EAA3-4A19-3EE08E4D1FAE}"/>
              </a:ext>
            </a:extLst>
          </p:cNvPr>
          <p:cNvPicPr>
            <a:picLocks noGrp="1" noChangeAspect="1"/>
          </p:cNvPicPr>
          <p:nvPr isPhoto="1"/>
        </p:nvPicPr>
        <p:blipFill rotWithShape="1">
          <a:blip r:embed="rId2"/>
          <a:srcRect l="1783" t="2725" r="1880" b="4922"/>
          <a:stretch/>
        </p:blipFill>
        <p:spPr bwMode="auto">
          <a:xfrm>
            <a:off x="840828" y="1600639"/>
            <a:ext cx="7122072" cy="4161312"/>
          </a:xfrm>
          <a:prstGeom prst="rect">
            <a:avLst/>
          </a:prstGeom>
          <a:noFill/>
          <a:ln w="50800">
            <a:solidFill>
              <a:schemeClr val="accent3">
                <a:lumMod val="50000"/>
              </a:schemeClr>
            </a:solidFill>
            <a:miter lim="800000"/>
            <a:headEnd/>
            <a:tailEnd/>
          </a:ln>
        </p:spPr>
      </p:pic>
      <p:sp>
        <p:nvSpPr>
          <p:cNvPr id="3" name="Oval 2">
            <a:extLst>
              <a:ext uri="{FF2B5EF4-FFF2-40B4-BE49-F238E27FC236}">
                <a16:creationId xmlns:a16="http://schemas.microsoft.com/office/drawing/2014/main" id="{3092DC3D-1D7A-D275-FB69-FA4BB54DCCDB}"/>
              </a:ext>
            </a:extLst>
          </p:cNvPr>
          <p:cNvSpPr/>
          <p:nvPr/>
        </p:nvSpPr>
        <p:spPr>
          <a:xfrm>
            <a:off x="998483" y="1569909"/>
            <a:ext cx="3036658" cy="1572859"/>
          </a:xfrm>
          <a:prstGeom prst="ellipse">
            <a:avLst/>
          </a:prstGeom>
          <a:solidFill>
            <a:srgbClr val="2C69F6">
              <a:alpha val="26000"/>
            </a:srgbClr>
          </a:solidFill>
          <a:ln w="38100">
            <a:solidFill>
              <a:srgbClr val="2C69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4" name="Oval 3">
            <a:extLst>
              <a:ext uri="{FF2B5EF4-FFF2-40B4-BE49-F238E27FC236}">
                <a16:creationId xmlns:a16="http://schemas.microsoft.com/office/drawing/2014/main" id="{FF3A2645-6FF3-310C-BA0A-2F137C11829F}"/>
              </a:ext>
            </a:extLst>
          </p:cNvPr>
          <p:cNvSpPr/>
          <p:nvPr/>
        </p:nvSpPr>
        <p:spPr>
          <a:xfrm>
            <a:off x="5535157" y="1969119"/>
            <a:ext cx="2084843" cy="1270804"/>
          </a:xfrm>
          <a:prstGeom prst="ellipse">
            <a:avLst/>
          </a:prstGeom>
          <a:solidFill>
            <a:srgbClr val="2C69F6">
              <a:alpha val="25000"/>
            </a:srgbClr>
          </a:solidFill>
          <a:ln w="38100">
            <a:solidFill>
              <a:srgbClr val="2C69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Tree>
    <p:extLst>
      <p:ext uri="{BB962C8B-B14F-4D97-AF65-F5344CB8AC3E}">
        <p14:creationId xmlns:p14="http://schemas.microsoft.com/office/powerpoint/2010/main" val="325903191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ontent Placeholder 2"/>
          <p:cNvSpPr txBox="1">
            <a:spLocks noGrp="1"/>
          </p:cNvSpPr>
          <p:nvPr>
            <p:ph type="body" idx="1"/>
          </p:nvPr>
        </p:nvSpPr>
        <p:spPr>
          <a:xfrm>
            <a:off x="342900" y="1689100"/>
            <a:ext cx="4565432" cy="3479800"/>
          </a:xfrm>
          <a:prstGeom prst="rect">
            <a:avLst/>
          </a:prstGeom>
        </p:spPr>
        <p:txBody>
          <a:bodyPr>
            <a:noAutofit/>
          </a:bodyPr>
          <a:lstStyle/>
          <a:p>
            <a:r>
              <a:rPr lang="en-US" dirty="0"/>
              <a:t>Losses</a:t>
            </a:r>
          </a:p>
          <a:p>
            <a:pPr marL="523875" lvl="1" indent="-342900">
              <a:buClr>
                <a:srgbClr val="2C69F6"/>
              </a:buClr>
              <a:buFont typeface="Arial" panose="020B0604020202020204" pitchFamily="34" charset="0"/>
              <a:buChar char="•"/>
            </a:pPr>
            <a:r>
              <a:rPr lang="en-US" dirty="0"/>
              <a:t>Edges of vision, peripheral field</a:t>
            </a:r>
          </a:p>
          <a:p>
            <a:pPr marL="523875" lvl="1" indent="-342900">
              <a:buClr>
                <a:srgbClr val="2C69F6"/>
              </a:buClr>
              <a:buFont typeface="Arial" panose="020B0604020202020204" pitchFamily="34" charset="0"/>
              <a:buChar char="•"/>
            </a:pPr>
            <a:r>
              <a:rPr lang="en-US" dirty="0"/>
              <a:t>Depth perception</a:t>
            </a:r>
          </a:p>
          <a:p>
            <a:pPr marL="523875" lvl="1" indent="-342900">
              <a:buClr>
                <a:srgbClr val="2C69F6"/>
              </a:buClr>
              <a:buFont typeface="Arial" panose="020B0604020202020204" pitchFamily="34" charset="0"/>
              <a:buChar char="•"/>
            </a:pPr>
            <a:r>
              <a:rPr lang="en-US" dirty="0"/>
              <a:t>Object recognition linked to purpose</a:t>
            </a:r>
          </a:p>
          <a:p>
            <a:pPr marL="523875" lvl="1" indent="-342900">
              <a:buClr>
                <a:srgbClr val="2C69F6"/>
              </a:buClr>
              <a:buFont typeface="Arial" panose="020B0604020202020204" pitchFamily="34" charset="0"/>
              <a:buChar char="•"/>
            </a:pPr>
            <a:r>
              <a:rPr lang="en-US" dirty="0"/>
              <a:t>SLOWER to process: scanning and shifting focus</a:t>
            </a:r>
          </a:p>
          <a:p>
            <a:pPr marL="523875" lvl="1" indent="-342900">
              <a:buClr>
                <a:srgbClr val="2C69F6"/>
              </a:buClr>
              <a:buFont typeface="Arial" panose="020B0604020202020204" pitchFamily="34" charset="0"/>
              <a:buChar char="•"/>
            </a:pPr>
            <a:endParaRPr lang="en-US" dirty="0"/>
          </a:p>
          <a:p>
            <a:r>
              <a:rPr lang="en-US" dirty="0"/>
              <a:t>Preserved</a:t>
            </a:r>
          </a:p>
          <a:p>
            <a:pPr marL="523875" lvl="1" indent="-342900">
              <a:buClr>
                <a:srgbClr val="2C69F6"/>
              </a:buClr>
              <a:buFont typeface="Arial" panose="020B0604020202020204" pitchFamily="34" charset="0"/>
              <a:buChar char="•"/>
            </a:pPr>
            <a:r>
              <a:rPr lang="en-US" dirty="0"/>
              <a:t>See things in middle field</a:t>
            </a:r>
          </a:p>
          <a:p>
            <a:pPr marL="523875" lvl="1" indent="-342900">
              <a:buClr>
                <a:srgbClr val="2C69F6"/>
              </a:buClr>
              <a:buFont typeface="Arial" panose="020B0604020202020204" pitchFamily="34" charset="0"/>
              <a:buChar char="•"/>
            </a:pPr>
            <a:r>
              <a:rPr lang="en-US" dirty="0"/>
              <a:t>Looking at…curious</a:t>
            </a:r>
            <a:endParaRPr dirty="0"/>
          </a:p>
        </p:txBody>
      </p:sp>
      <p:sp>
        <p:nvSpPr>
          <p:cNvPr id="114" name="Title 1"/>
          <p:cNvSpPr txBox="1">
            <a:spLocks noGrp="1"/>
          </p:cNvSpPr>
          <p:nvPr>
            <p:ph type="title"/>
          </p:nvPr>
        </p:nvSpPr>
        <p:spPr>
          <a:prstGeom prst="rect">
            <a:avLst/>
          </a:prstGeom>
        </p:spPr>
        <p:txBody>
          <a:bodyPr/>
          <a:lstStyle/>
          <a:p>
            <a:r>
              <a:rPr lang="en-US" dirty="0"/>
              <a:t>Vision </a:t>
            </a:r>
            <a:r>
              <a:rPr lang="en-US" dirty="0">
                <a:solidFill>
                  <a:srgbClr val="2C69F6"/>
                </a:solidFill>
              </a:rPr>
              <a:t>Changes</a:t>
            </a:r>
            <a:endParaRPr dirty="0">
              <a:solidFill>
                <a:srgbClr val="2C69F6"/>
              </a:solidFill>
            </a:endParaRPr>
          </a:p>
        </p:txBody>
      </p:sp>
      <p:pic>
        <p:nvPicPr>
          <p:cNvPr id="2" name="Picture 4" descr="brain compare">
            <a:extLst>
              <a:ext uri="{FF2B5EF4-FFF2-40B4-BE49-F238E27FC236}">
                <a16:creationId xmlns:a16="http://schemas.microsoft.com/office/drawing/2014/main" id="{4983388D-EE4F-B1D5-FB3D-A651D967C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332" y="1426779"/>
            <a:ext cx="3773384"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6298C502-01BA-6943-2215-42AAF1A92F49}"/>
              </a:ext>
            </a:extLst>
          </p:cNvPr>
          <p:cNvSpPr/>
          <p:nvPr/>
        </p:nvSpPr>
        <p:spPr>
          <a:xfrm>
            <a:off x="5081752" y="2420007"/>
            <a:ext cx="1524000" cy="990600"/>
          </a:xfrm>
          <a:prstGeom prst="ellipse">
            <a:avLst/>
          </a:prstGeom>
          <a:solidFill>
            <a:srgbClr val="2C69F6">
              <a:alpha val="31228"/>
            </a:srgbClr>
          </a:solidFill>
          <a:ln w="25400">
            <a:solidFill>
              <a:srgbClr val="2C69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2C69F6"/>
              </a:solidFill>
            </a:endParaRPr>
          </a:p>
        </p:txBody>
      </p:sp>
      <p:sp>
        <p:nvSpPr>
          <p:cNvPr id="4" name="Oval 3">
            <a:extLst>
              <a:ext uri="{FF2B5EF4-FFF2-40B4-BE49-F238E27FC236}">
                <a16:creationId xmlns:a16="http://schemas.microsoft.com/office/drawing/2014/main" id="{F7D31938-798E-AC03-1FE1-EDC998A4AB36}"/>
              </a:ext>
            </a:extLst>
          </p:cNvPr>
          <p:cNvSpPr/>
          <p:nvPr/>
        </p:nvSpPr>
        <p:spPr>
          <a:xfrm>
            <a:off x="7330966" y="2648607"/>
            <a:ext cx="1066800" cy="762000"/>
          </a:xfrm>
          <a:prstGeom prst="ellipse">
            <a:avLst/>
          </a:prstGeom>
          <a:solidFill>
            <a:srgbClr val="2C69F6">
              <a:alpha val="24000"/>
            </a:srgbClr>
          </a:solidFill>
          <a:ln w="25400">
            <a:solidFill>
              <a:srgbClr val="2C69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Tree>
    <p:extLst>
      <p:ext uri="{BB962C8B-B14F-4D97-AF65-F5344CB8AC3E}">
        <p14:creationId xmlns:p14="http://schemas.microsoft.com/office/powerpoint/2010/main" val="367372881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ontent Placeholder 2"/>
          <p:cNvSpPr txBox="1">
            <a:spLocks noGrp="1"/>
          </p:cNvSpPr>
          <p:nvPr>
            <p:ph type="body" idx="1"/>
          </p:nvPr>
        </p:nvSpPr>
        <p:spPr>
          <a:xfrm>
            <a:off x="342900" y="2129742"/>
            <a:ext cx="3222102" cy="590309"/>
          </a:xfrm>
          <a:prstGeom prst="rect">
            <a:avLst/>
          </a:prstGeom>
        </p:spPr>
        <p:txBody>
          <a:bodyPr/>
          <a:lstStyle/>
          <a:p>
            <a:r>
              <a:rPr lang="en-US" dirty="0"/>
              <a:t>Hippocampus: </a:t>
            </a:r>
            <a:r>
              <a:rPr lang="en-US" b="1" dirty="0">
                <a:solidFill>
                  <a:srgbClr val="2C69F6"/>
                </a:solidFill>
              </a:rPr>
              <a:t>BIG CHANGE</a:t>
            </a:r>
            <a:endParaRPr b="1" dirty="0">
              <a:solidFill>
                <a:srgbClr val="2C69F6"/>
              </a:solidFill>
            </a:endParaRPr>
          </a:p>
        </p:txBody>
      </p:sp>
      <p:sp>
        <p:nvSpPr>
          <p:cNvPr id="114" name="Title 1"/>
          <p:cNvSpPr txBox="1">
            <a:spLocks noGrp="1"/>
          </p:cNvSpPr>
          <p:nvPr>
            <p:ph type="title"/>
          </p:nvPr>
        </p:nvSpPr>
        <p:spPr>
          <a:xfrm>
            <a:off x="342900" y="668020"/>
            <a:ext cx="3222103" cy="1097281"/>
          </a:xfrm>
          <a:prstGeom prst="rect">
            <a:avLst/>
          </a:prstGeom>
        </p:spPr>
        <p:txBody>
          <a:bodyPr/>
          <a:lstStyle/>
          <a:p>
            <a:r>
              <a:rPr lang="en-US" dirty="0"/>
              <a:t>Learning and </a:t>
            </a:r>
            <a:r>
              <a:rPr lang="en-US" dirty="0">
                <a:solidFill>
                  <a:srgbClr val="2C69F6"/>
                </a:solidFill>
              </a:rPr>
              <a:t>Memory Center</a:t>
            </a:r>
            <a:endParaRPr dirty="0">
              <a:solidFill>
                <a:srgbClr val="2C69F6"/>
              </a:solidFill>
            </a:endParaRPr>
          </a:p>
        </p:txBody>
      </p:sp>
      <p:pic>
        <p:nvPicPr>
          <p:cNvPr id="2" name="Picture 1" descr="Memory - learning.jpg">
            <a:extLst>
              <a:ext uri="{FF2B5EF4-FFF2-40B4-BE49-F238E27FC236}">
                <a16:creationId xmlns:a16="http://schemas.microsoft.com/office/drawing/2014/main" id="{18CAB916-29A1-B11D-4D94-8E846E2E9002}"/>
              </a:ext>
            </a:extLst>
          </p:cNvPr>
          <p:cNvPicPr>
            <a:picLocks noGrp="1" noChangeAspect="1"/>
          </p:cNvPicPr>
          <p:nvPr isPhoto="1"/>
        </p:nvPicPr>
        <p:blipFill rotWithShape="1">
          <a:blip r:embed="rId2"/>
          <a:srcRect t="1699"/>
          <a:stretch/>
        </p:blipFill>
        <p:spPr bwMode="auto">
          <a:xfrm>
            <a:off x="4031210" y="1015500"/>
            <a:ext cx="4339787" cy="5048355"/>
          </a:xfrm>
          <a:prstGeom prst="rect">
            <a:avLst/>
          </a:prstGeom>
          <a:noFill/>
          <a:ln w="50800">
            <a:solidFill>
              <a:schemeClr val="accent3">
                <a:lumMod val="50000"/>
              </a:schemeClr>
            </a:solidFill>
            <a:miter lim="800000"/>
            <a:headEnd/>
            <a:tailEnd/>
          </a:ln>
        </p:spPr>
      </p:pic>
      <p:sp>
        <p:nvSpPr>
          <p:cNvPr id="3" name="Oval 2">
            <a:extLst>
              <a:ext uri="{FF2B5EF4-FFF2-40B4-BE49-F238E27FC236}">
                <a16:creationId xmlns:a16="http://schemas.microsoft.com/office/drawing/2014/main" id="{FDF70D21-8079-6B37-AE30-A1E0680C250D}"/>
              </a:ext>
            </a:extLst>
          </p:cNvPr>
          <p:cNvSpPr/>
          <p:nvPr/>
        </p:nvSpPr>
        <p:spPr>
          <a:xfrm>
            <a:off x="5699645" y="4889938"/>
            <a:ext cx="1520961" cy="1097281"/>
          </a:xfrm>
          <a:prstGeom prst="ellipse">
            <a:avLst/>
          </a:prstGeom>
          <a:solidFill>
            <a:srgbClr val="2C69F6">
              <a:alpha val="25000"/>
            </a:srgbClr>
          </a:solidFill>
          <a:ln w="25400">
            <a:solidFill>
              <a:srgbClr val="2C69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4" name="Oval 3">
            <a:extLst>
              <a:ext uri="{FF2B5EF4-FFF2-40B4-BE49-F238E27FC236}">
                <a16:creationId xmlns:a16="http://schemas.microsoft.com/office/drawing/2014/main" id="{22481068-28E9-E652-FC43-2CEE7BB252DB}"/>
              </a:ext>
            </a:extLst>
          </p:cNvPr>
          <p:cNvSpPr/>
          <p:nvPr/>
        </p:nvSpPr>
        <p:spPr>
          <a:xfrm>
            <a:off x="5523187" y="2452906"/>
            <a:ext cx="1697419" cy="1372859"/>
          </a:xfrm>
          <a:prstGeom prst="ellipse">
            <a:avLst/>
          </a:prstGeom>
          <a:solidFill>
            <a:srgbClr val="2C69F6">
              <a:alpha val="25000"/>
            </a:srgbClr>
          </a:solidFill>
          <a:ln w="25400">
            <a:solidFill>
              <a:srgbClr val="2C69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Tree>
    <p:extLst>
      <p:ext uri="{BB962C8B-B14F-4D97-AF65-F5344CB8AC3E}">
        <p14:creationId xmlns:p14="http://schemas.microsoft.com/office/powerpoint/2010/main" val="393909571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ontent Placeholder 2"/>
          <p:cNvSpPr txBox="1">
            <a:spLocks noGrp="1"/>
          </p:cNvSpPr>
          <p:nvPr>
            <p:ph type="body" idx="1"/>
          </p:nvPr>
        </p:nvSpPr>
        <p:spPr>
          <a:xfrm>
            <a:off x="342899" y="1689099"/>
            <a:ext cx="3384149" cy="4364459"/>
          </a:xfrm>
          <a:prstGeom prst="rect">
            <a:avLst/>
          </a:prstGeom>
        </p:spPr>
        <p:txBody>
          <a:bodyPr/>
          <a:lstStyle/>
          <a:p>
            <a:r>
              <a:rPr lang="en-US" dirty="0">
                <a:solidFill>
                  <a:srgbClr val="2C69F6"/>
                </a:solidFill>
              </a:rPr>
              <a:t>Loss</a:t>
            </a:r>
          </a:p>
          <a:p>
            <a:pPr marL="523875" lvl="1" indent="-342900">
              <a:buClr>
                <a:srgbClr val="2C69F6"/>
              </a:buClr>
              <a:buFont typeface="Arial" panose="020B0604020202020204" pitchFamily="34" charset="0"/>
              <a:buChar char="•"/>
            </a:pPr>
            <a:r>
              <a:rPr lang="en-US" dirty="0"/>
              <a:t>Immediate recall</a:t>
            </a:r>
          </a:p>
          <a:p>
            <a:pPr marL="523875" lvl="1" indent="-342900">
              <a:buClr>
                <a:srgbClr val="2C69F6"/>
              </a:buClr>
              <a:buFont typeface="Arial" panose="020B0604020202020204" pitchFamily="34" charset="0"/>
              <a:buChar char="•"/>
            </a:pPr>
            <a:r>
              <a:rPr lang="en-US" dirty="0"/>
              <a:t>Attention to selected info</a:t>
            </a:r>
          </a:p>
          <a:p>
            <a:pPr marL="523875" lvl="1" indent="-342900">
              <a:buClr>
                <a:srgbClr val="2C69F6"/>
              </a:buClr>
              <a:buFont typeface="Arial" panose="020B0604020202020204" pitchFamily="34" charset="0"/>
              <a:buChar char="•"/>
            </a:pPr>
            <a:r>
              <a:rPr lang="en-US" dirty="0"/>
              <a:t>Recent events</a:t>
            </a:r>
          </a:p>
          <a:p>
            <a:pPr marL="523875" lvl="1" indent="-342900">
              <a:buClr>
                <a:srgbClr val="2C69F6"/>
              </a:buClr>
              <a:buFont typeface="Arial" panose="020B0604020202020204" pitchFamily="34" charset="0"/>
              <a:buChar char="•"/>
            </a:pPr>
            <a:r>
              <a:rPr lang="en-US" dirty="0"/>
              <a:t>Relationships</a:t>
            </a:r>
          </a:p>
          <a:p>
            <a:endParaRPr lang="en-US" sz="800" dirty="0"/>
          </a:p>
          <a:p>
            <a:r>
              <a:rPr lang="en-US" dirty="0">
                <a:solidFill>
                  <a:srgbClr val="2C69F6"/>
                </a:solidFill>
              </a:rPr>
              <a:t>Preserved Ability</a:t>
            </a:r>
          </a:p>
          <a:p>
            <a:pPr marL="523875" lvl="1" indent="-342900">
              <a:buClr>
                <a:srgbClr val="2C69F6"/>
              </a:buClr>
              <a:buFont typeface="Arial" panose="020B0604020202020204" pitchFamily="34" charset="0"/>
              <a:buChar char="•"/>
            </a:pPr>
            <a:r>
              <a:rPr lang="en-US" dirty="0"/>
              <a:t>Long ago memories</a:t>
            </a:r>
          </a:p>
          <a:p>
            <a:pPr marL="523875" lvl="1" indent="-342900">
              <a:buClr>
                <a:srgbClr val="2C69F6"/>
              </a:buClr>
              <a:buFont typeface="Arial" panose="020B0604020202020204" pitchFamily="34" charset="0"/>
              <a:buChar char="•"/>
            </a:pPr>
            <a:r>
              <a:rPr lang="en-US" dirty="0"/>
              <a:t>Confabulation</a:t>
            </a:r>
          </a:p>
          <a:p>
            <a:pPr marL="523875" lvl="1" indent="-342900">
              <a:buClr>
                <a:srgbClr val="2C69F6"/>
              </a:buClr>
              <a:buFont typeface="Arial" panose="020B0604020202020204" pitchFamily="34" charset="0"/>
              <a:buChar char="•"/>
            </a:pPr>
            <a:r>
              <a:rPr lang="en-US" dirty="0"/>
              <a:t>Emotional memories</a:t>
            </a:r>
          </a:p>
          <a:p>
            <a:pPr marL="523875" lvl="1" indent="-342900">
              <a:buClr>
                <a:srgbClr val="2C69F6"/>
              </a:buClr>
              <a:buFont typeface="Arial" panose="020B0604020202020204" pitchFamily="34" charset="0"/>
              <a:buChar char="•"/>
            </a:pPr>
            <a:r>
              <a:rPr lang="en-US" dirty="0"/>
              <a:t>Motor memories</a:t>
            </a:r>
            <a:endParaRPr dirty="0"/>
          </a:p>
        </p:txBody>
      </p:sp>
      <p:sp>
        <p:nvSpPr>
          <p:cNvPr id="114" name="Title 1"/>
          <p:cNvSpPr txBox="1">
            <a:spLocks noGrp="1"/>
          </p:cNvSpPr>
          <p:nvPr>
            <p:ph type="title"/>
          </p:nvPr>
        </p:nvSpPr>
        <p:spPr>
          <a:prstGeom prst="rect">
            <a:avLst/>
          </a:prstGeom>
        </p:spPr>
        <p:txBody>
          <a:bodyPr/>
          <a:lstStyle/>
          <a:p>
            <a:r>
              <a:rPr lang="en-US" dirty="0"/>
              <a:t>Memory Loss | </a:t>
            </a:r>
            <a:r>
              <a:rPr lang="en-US" dirty="0">
                <a:solidFill>
                  <a:srgbClr val="2C69F6"/>
                </a:solidFill>
              </a:rPr>
              <a:t>Normal vs. Alzheimer</a:t>
            </a:r>
            <a:endParaRPr dirty="0">
              <a:solidFill>
                <a:srgbClr val="2C69F6"/>
              </a:solidFill>
            </a:endParaRPr>
          </a:p>
        </p:txBody>
      </p:sp>
      <p:pic>
        <p:nvPicPr>
          <p:cNvPr id="2" name="Picture 4" descr="memory">
            <a:extLst>
              <a:ext uri="{FF2B5EF4-FFF2-40B4-BE49-F238E27FC236}">
                <a16:creationId xmlns:a16="http://schemas.microsoft.com/office/drawing/2014/main" id="{E7F94959-BA6B-F273-B2E3-7EB3B6538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642" y="1579714"/>
            <a:ext cx="3377926" cy="4809511"/>
          </a:xfrm>
          <a:prstGeom prst="rect">
            <a:avLst/>
          </a:prstGeom>
          <a:noFill/>
          <a:ln w="12700">
            <a:miter lim="4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49306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ontent Placeholder 2"/>
          <p:cNvSpPr txBox="1">
            <a:spLocks noGrp="1"/>
          </p:cNvSpPr>
          <p:nvPr>
            <p:ph type="body" idx="1"/>
          </p:nvPr>
        </p:nvSpPr>
        <p:spPr>
          <a:xfrm>
            <a:off x="342899" y="1689100"/>
            <a:ext cx="7899953" cy="2308469"/>
          </a:xfrm>
          <a:prstGeom prst="rect">
            <a:avLst/>
          </a:prstGeom>
        </p:spPr>
        <p:txBody>
          <a:bodyPr/>
          <a:lstStyle/>
          <a:p>
            <a:pPr defTabSz="672084">
              <a:spcBef>
                <a:spcPts val="500"/>
              </a:spcBef>
              <a:defRPr sz="1960">
                <a:solidFill>
                  <a:srgbClr val="0069FF"/>
                </a:solidFill>
                <a:latin typeface="Neue Haas Grotesk Text Pro 75 B"/>
                <a:ea typeface="Neue Haas Grotesk Text Pro 75 B"/>
                <a:cs typeface="Neue Haas Grotesk Text Pro 75 B"/>
                <a:sym typeface="Neue Haas Grotesk Text Pro 75 B"/>
              </a:defRPr>
            </a:pPr>
            <a:r>
              <a:rPr lang="en-US" dirty="0"/>
              <a:t>It is BOTH </a:t>
            </a:r>
            <a:r>
              <a:rPr lang="en-US" dirty="0">
                <a:solidFill>
                  <a:schemeClr val="tx1"/>
                </a:solidFill>
              </a:rPr>
              <a:t>a chemical change AND a structural change in the brain</a:t>
            </a:r>
          </a:p>
          <a:p>
            <a:pPr defTabSz="672084">
              <a:spcBef>
                <a:spcPts val="500"/>
              </a:spcBef>
              <a:defRPr sz="1960">
                <a:solidFill>
                  <a:srgbClr val="0069FF"/>
                </a:solidFill>
                <a:latin typeface="Neue Haas Grotesk Text Pro 75 B"/>
                <a:ea typeface="Neue Haas Grotesk Text Pro 75 B"/>
                <a:cs typeface="Neue Haas Grotesk Text Pro 75 B"/>
                <a:sym typeface="Neue Haas Grotesk Text Pro 75 B"/>
              </a:defRPr>
            </a:pPr>
            <a:endParaRPr dirty="0"/>
          </a:p>
          <a:p>
            <a:pPr defTabSz="672084">
              <a:spcBef>
                <a:spcPts val="500"/>
              </a:spcBef>
              <a:defRPr sz="1960">
                <a:solidFill>
                  <a:srgbClr val="0069FF"/>
                </a:solidFill>
                <a:latin typeface="Neue Haas Grotesk Text Pro 75 B"/>
                <a:ea typeface="Neue Haas Grotesk Text Pro 75 B"/>
                <a:cs typeface="Neue Haas Grotesk Text Pro 75 B"/>
                <a:sym typeface="Neue Haas Grotesk Text Pro 75 B"/>
              </a:defRPr>
            </a:pPr>
            <a:r>
              <a:rPr lang="en-US" dirty="0"/>
              <a:t>This means</a:t>
            </a:r>
            <a:endParaRPr dirty="0">
              <a:solidFill>
                <a:schemeClr val="tx1"/>
              </a:solidFill>
            </a:endParaRPr>
          </a:p>
          <a:p>
            <a:pPr marL="523875" lvl="1" indent="-342900" defTabSz="672084">
              <a:spcBef>
                <a:spcPts val="500"/>
              </a:spcBef>
              <a:buClr>
                <a:srgbClr val="2C69F6"/>
              </a:buClr>
              <a:buFont typeface="Arial" panose="020B0604020202020204" pitchFamily="34" charset="0"/>
              <a:buChar char="•"/>
              <a:defRPr sz="1960"/>
            </a:pPr>
            <a:r>
              <a:rPr lang="en-US" dirty="0"/>
              <a:t>It may come and go</a:t>
            </a:r>
          </a:p>
          <a:p>
            <a:pPr marL="523875" lvl="1" indent="-342900" defTabSz="672084">
              <a:spcBef>
                <a:spcPts val="500"/>
              </a:spcBef>
              <a:buClr>
                <a:srgbClr val="2C69F6"/>
              </a:buClr>
              <a:buFont typeface="Arial" panose="020B0604020202020204" pitchFamily="34" charset="0"/>
              <a:buChar char="•"/>
              <a:defRPr sz="1960"/>
            </a:pPr>
            <a:r>
              <a:rPr lang="en-US" dirty="0"/>
              <a:t>Sometimes they can and sometimes they can’t</a:t>
            </a:r>
            <a:endParaRPr dirty="0"/>
          </a:p>
        </p:txBody>
      </p:sp>
      <p:sp>
        <p:nvSpPr>
          <p:cNvPr id="83" name="Title 1"/>
          <p:cNvSpPr txBox="1">
            <a:spLocks noGrp="1"/>
          </p:cNvSpPr>
          <p:nvPr>
            <p:ph type="title"/>
          </p:nvPr>
        </p:nvSpPr>
        <p:spPr>
          <a:prstGeom prst="rect">
            <a:avLst/>
          </a:prstGeom>
        </p:spPr>
        <p:txBody>
          <a:bodyPr/>
          <a:lstStyle/>
          <a:p>
            <a:r>
              <a:rPr lang="en-US" dirty="0"/>
              <a:t>Dementia| </a:t>
            </a:r>
            <a:r>
              <a:rPr lang="en-US" dirty="0">
                <a:solidFill>
                  <a:srgbClr val="2C69F6"/>
                </a:solidFill>
              </a:rPr>
              <a:t>What is it?</a:t>
            </a:r>
            <a:endParaRPr dirty="0">
              <a:solidFill>
                <a:srgbClr val="2C69F6"/>
              </a:solidFill>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itle 1"/>
          <p:cNvSpPr txBox="1">
            <a:spLocks noGrp="1"/>
          </p:cNvSpPr>
          <p:nvPr>
            <p:ph type="title"/>
          </p:nvPr>
        </p:nvSpPr>
        <p:spPr>
          <a:prstGeom prst="rect">
            <a:avLst/>
          </a:prstGeom>
        </p:spPr>
        <p:txBody>
          <a:bodyPr/>
          <a:lstStyle/>
          <a:p>
            <a:r>
              <a:rPr lang="en-US" dirty="0"/>
              <a:t>Understanding Language | </a:t>
            </a:r>
            <a:r>
              <a:rPr lang="en-US" dirty="0">
                <a:solidFill>
                  <a:srgbClr val="2C69F6"/>
                </a:solidFill>
              </a:rPr>
              <a:t>Big Change</a:t>
            </a:r>
            <a:endParaRPr dirty="0">
              <a:solidFill>
                <a:srgbClr val="2C69F6"/>
              </a:solidFill>
            </a:endParaRPr>
          </a:p>
        </p:txBody>
      </p:sp>
      <p:pic>
        <p:nvPicPr>
          <p:cNvPr id="2" name="Picture 1" descr="understanding language.jpg">
            <a:extLst>
              <a:ext uri="{FF2B5EF4-FFF2-40B4-BE49-F238E27FC236}">
                <a16:creationId xmlns:a16="http://schemas.microsoft.com/office/drawing/2014/main" id="{C3559C3B-F5FC-DC99-F0BC-BCE7DA830045}"/>
              </a:ext>
            </a:extLst>
          </p:cNvPr>
          <p:cNvPicPr>
            <a:picLocks noGrp="1" noChangeAspect="1"/>
          </p:cNvPicPr>
          <p:nvPr isPhoto="1"/>
        </p:nvPicPr>
        <p:blipFill>
          <a:blip r:embed="rId2"/>
          <a:srcRect/>
          <a:stretch>
            <a:fillRect/>
          </a:stretch>
        </p:blipFill>
        <p:spPr bwMode="auto">
          <a:xfrm>
            <a:off x="1103742" y="1682173"/>
            <a:ext cx="6558699" cy="4139141"/>
          </a:xfrm>
          <a:prstGeom prst="rect">
            <a:avLst/>
          </a:prstGeom>
          <a:noFill/>
          <a:ln w="50800">
            <a:solidFill>
              <a:schemeClr val="accent3">
                <a:lumMod val="50000"/>
              </a:schemeClr>
            </a:solidFill>
            <a:miter lim="800000"/>
            <a:headEnd/>
            <a:tailEnd/>
          </a:ln>
        </p:spPr>
      </p:pic>
      <p:sp>
        <p:nvSpPr>
          <p:cNvPr id="3" name="Oval 2">
            <a:extLst>
              <a:ext uri="{FF2B5EF4-FFF2-40B4-BE49-F238E27FC236}">
                <a16:creationId xmlns:a16="http://schemas.microsoft.com/office/drawing/2014/main" id="{71C342CF-01C8-1B95-83C8-CAB3AB13D356}"/>
              </a:ext>
            </a:extLst>
          </p:cNvPr>
          <p:cNvSpPr/>
          <p:nvPr/>
        </p:nvSpPr>
        <p:spPr>
          <a:xfrm rot="900000">
            <a:off x="1740965" y="3240336"/>
            <a:ext cx="2005822" cy="2538417"/>
          </a:xfrm>
          <a:prstGeom prst="ellipse">
            <a:avLst/>
          </a:prstGeom>
          <a:solidFill>
            <a:srgbClr val="2C69F6">
              <a:alpha val="25000"/>
            </a:srgbClr>
          </a:solidFill>
          <a:ln w="38100">
            <a:solidFill>
              <a:srgbClr val="2C69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4" name="Oval 3">
            <a:extLst>
              <a:ext uri="{FF2B5EF4-FFF2-40B4-BE49-F238E27FC236}">
                <a16:creationId xmlns:a16="http://schemas.microsoft.com/office/drawing/2014/main" id="{E33FF565-23F9-4215-F021-C2466BCC058D}"/>
              </a:ext>
            </a:extLst>
          </p:cNvPr>
          <p:cNvSpPr/>
          <p:nvPr/>
        </p:nvSpPr>
        <p:spPr>
          <a:xfrm rot="900000">
            <a:off x="4866321" y="3240335"/>
            <a:ext cx="2005822" cy="2538417"/>
          </a:xfrm>
          <a:prstGeom prst="ellipse">
            <a:avLst/>
          </a:prstGeom>
          <a:solidFill>
            <a:srgbClr val="2C69F6">
              <a:alpha val="25000"/>
            </a:srgbClr>
          </a:solidFill>
          <a:ln w="38100">
            <a:solidFill>
              <a:srgbClr val="2C69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Tree>
    <p:extLst>
      <p:ext uri="{BB962C8B-B14F-4D97-AF65-F5344CB8AC3E}">
        <p14:creationId xmlns:p14="http://schemas.microsoft.com/office/powerpoint/2010/main" val="78008503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itle 1"/>
          <p:cNvSpPr txBox="1">
            <a:spLocks noGrp="1"/>
          </p:cNvSpPr>
          <p:nvPr>
            <p:ph type="title"/>
          </p:nvPr>
        </p:nvSpPr>
        <p:spPr>
          <a:prstGeom prst="rect">
            <a:avLst/>
          </a:prstGeom>
        </p:spPr>
        <p:txBody>
          <a:bodyPr/>
          <a:lstStyle/>
          <a:p>
            <a:r>
              <a:rPr lang="en-US" dirty="0"/>
              <a:t>Hearing of Sound | </a:t>
            </a:r>
            <a:r>
              <a:rPr lang="en-US" dirty="0">
                <a:solidFill>
                  <a:srgbClr val="2C69F6"/>
                </a:solidFill>
              </a:rPr>
              <a:t>Not Changed</a:t>
            </a:r>
            <a:endParaRPr dirty="0">
              <a:solidFill>
                <a:srgbClr val="2C69F6"/>
              </a:solidFill>
            </a:endParaRPr>
          </a:p>
        </p:txBody>
      </p:sp>
      <p:pic>
        <p:nvPicPr>
          <p:cNvPr id="2" name="Picture 1" descr="understanding language.jpg">
            <a:extLst>
              <a:ext uri="{FF2B5EF4-FFF2-40B4-BE49-F238E27FC236}">
                <a16:creationId xmlns:a16="http://schemas.microsoft.com/office/drawing/2014/main" id="{53EFEDAB-128D-D77E-8AC7-C25E915DF43E}"/>
              </a:ext>
            </a:extLst>
          </p:cNvPr>
          <p:cNvPicPr>
            <a:picLocks noGrp="1" noChangeAspect="1"/>
          </p:cNvPicPr>
          <p:nvPr isPhoto="1"/>
        </p:nvPicPr>
        <p:blipFill rotWithShape="1">
          <a:blip r:embed="rId2"/>
          <a:srcRect t="2105" b="1924"/>
          <a:stretch/>
        </p:blipFill>
        <p:spPr bwMode="auto">
          <a:xfrm>
            <a:off x="1006998" y="1658697"/>
            <a:ext cx="6847390" cy="4161114"/>
          </a:xfrm>
          <a:prstGeom prst="rect">
            <a:avLst/>
          </a:prstGeom>
          <a:noFill/>
          <a:ln w="50800">
            <a:solidFill>
              <a:schemeClr val="accent3">
                <a:lumMod val="50000"/>
              </a:schemeClr>
            </a:solidFill>
            <a:miter lim="800000"/>
            <a:headEnd/>
            <a:tailEnd/>
          </a:ln>
        </p:spPr>
      </p:pic>
      <p:sp>
        <p:nvSpPr>
          <p:cNvPr id="3" name="Oval 2">
            <a:extLst>
              <a:ext uri="{FF2B5EF4-FFF2-40B4-BE49-F238E27FC236}">
                <a16:creationId xmlns:a16="http://schemas.microsoft.com/office/drawing/2014/main" id="{29F47BDC-11F4-ACF4-7831-A036A15302C9}"/>
              </a:ext>
            </a:extLst>
          </p:cNvPr>
          <p:cNvSpPr/>
          <p:nvPr/>
        </p:nvSpPr>
        <p:spPr>
          <a:xfrm rot="900000">
            <a:off x="1434070" y="2442360"/>
            <a:ext cx="2047875" cy="1385887"/>
          </a:xfrm>
          <a:prstGeom prst="ellipse">
            <a:avLst/>
          </a:prstGeom>
          <a:solidFill>
            <a:srgbClr val="2C69F6">
              <a:alpha val="25000"/>
            </a:srgbClr>
          </a:solidFill>
          <a:ln w="38100">
            <a:solidFill>
              <a:srgbClr val="2C69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4" name="Oval 3">
            <a:extLst>
              <a:ext uri="{FF2B5EF4-FFF2-40B4-BE49-F238E27FC236}">
                <a16:creationId xmlns:a16="http://schemas.microsoft.com/office/drawing/2014/main" id="{6CEF2C75-FAA1-6E4A-39A1-3C73BDED9AF6}"/>
              </a:ext>
            </a:extLst>
          </p:cNvPr>
          <p:cNvSpPr/>
          <p:nvPr/>
        </p:nvSpPr>
        <p:spPr>
          <a:xfrm rot="900000">
            <a:off x="5452415" y="2736056"/>
            <a:ext cx="2047875" cy="1385887"/>
          </a:xfrm>
          <a:prstGeom prst="ellipse">
            <a:avLst/>
          </a:prstGeom>
          <a:solidFill>
            <a:srgbClr val="2C69F6">
              <a:alpha val="25000"/>
            </a:srgbClr>
          </a:solidFill>
          <a:ln w="38100">
            <a:solidFill>
              <a:srgbClr val="2C69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Tree>
    <p:extLst>
      <p:ext uri="{BB962C8B-B14F-4D97-AF65-F5344CB8AC3E}">
        <p14:creationId xmlns:p14="http://schemas.microsoft.com/office/powerpoint/2010/main" val="357575042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ontent Placeholder 2"/>
          <p:cNvSpPr txBox="1">
            <a:spLocks noGrp="1"/>
          </p:cNvSpPr>
          <p:nvPr>
            <p:ph type="body" idx="1"/>
          </p:nvPr>
        </p:nvSpPr>
        <p:spPr>
          <a:xfrm>
            <a:off x="342900" y="1689099"/>
            <a:ext cx="3673516" cy="4156115"/>
          </a:xfrm>
          <a:prstGeom prst="rect">
            <a:avLst/>
          </a:prstGeom>
        </p:spPr>
        <p:txBody>
          <a:bodyPr/>
          <a:lstStyle/>
          <a:p>
            <a:r>
              <a:rPr lang="en-US" dirty="0">
                <a:solidFill>
                  <a:srgbClr val="2C69F6"/>
                </a:solidFill>
              </a:rPr>
              <a:t>Loss</a:t>
            </a:r>
          </a:p>
          <a:p>
            <a:pPr marL="523875" lvl="1" indent="-342900">
              <a:buClr>
                <a:srgbClr val="2C69F6"/>
              </a:buClr>
              <a:buFont typeface="Arial" panose="020B0604020202020204" pitchFamily="34" charset="0"/>
              <a:buChar char="•"/>
            </a:pPr>
            <a:r>
              <a:rPr lang="en-US" dirty="0"/>
              <a:t>Can’t interpret words</a:t>
            </a:r>
          </a:p>
          <a:p>
            <a:pPr marL="523875" lvl="1" indent="-342900">
              <a:buClr>
                <a:srgbClr val="2C69F6"/>
              </a:buClr>
              <a:buFont typeface="Arial" panose="020B0604020202020204" pitchFamily="34" charset="0"/>
              <a:buChar char="•"/>
            </a:pPr>
            <a:r>
              <a:rPr lang="en-US" dirty="0"/>
              <a:t>Misses some words</a:t>
            </a:r>
          </a:p>
          <a:p>
            <a:pPr marL="523875" lvl="1" indent="-342900">
              <a:buClr>
                <a:srgbClr val="2C69F6"/>
              </a:buClr>
              <a:buFont typeface="Arial" panose="020B0604020202020204" pitchFamily="34" charset="0"/>
              <a:buChar char="•"/>
            </a:pPr>
            <a:r>
              <a:rPr lang="en-US" dirty="0"/>
              <a:t>Gets off target</a:t>
            </a:r>
          </a:p>
          <a:p>
            <a:endParaRPr lang="en-US" dirty="0"/>
          </a:p>
          <a:p>
            <a:r>
              <a:rPr lang="en-US" dirty="0">
                <a:solidFill>
                  <a:srgbClr val="2C69F6"/>
                </a:solidFill>
              </a:rPr>
              <a:t>Preserved Ability</a:t>
            </a:r>
          </a:p>
          <a:p>
            <a:pPr marL="523875" lvl="1" indent="-342900">
              <a:buClr>
                <a:srgbClr val="2C69F6"/>
              </a:buClr>
              <a:buFont typeface="Arial" panose="020B0604020202020204" pitchFamily="34" charset="0"/>
              <a:buChar char="•"/>
            </a:pPr>
            <a:r>
              <a:rPr lang="en-US" dirty="0"/>
              <a:t>Can get facial expression</a:t>
            </a:r>
          </a:p>
          <a:p>
            <a:pPr marL="523875" lvl="1" indent="-342900">
              <a:buClr>
                <a:srgbClr val="2C69F6"/>
              </a:buClr>
              <a:buFont typeface="Arial" panose="020B0604020202020204" pitchFamily="34" charset="0"/>
              <a:buChar char="•"/>
            </a:pPr>
            <a:r>
              <a:rPr lang="en-US" dirty="0"/>
              <a:t>Hears tone of voice</a:t>
            </a:r>
          </a:p>
          <a:p>
            <a:pPr marL="523875" lvl="1" indent="-342900">
              <a:buClr>
                <a:srgbClr val="2C69F6"/>
              </a:buClr>
              <a:buFont typeface="Arial" panose="020B0604020202020204" pitchFamily="34" charset="0"/>
              <a:buChar char="•"/>
            </a:pPr>
            <a:r>
              <a:rPr lang="en-US" dirty="0"/>
              <a:t>Can get some non-</a:t>
            </a:r>
            <a:r>
              <a:rPr lang="en-US" dirty="0" err="1"/>
              <a:t>verbals</a:t>
            </a:r>
            <a:endParaRPr lang="en-US" dirty="0"/>
          </a:p>
          <a:p>
            <a:pPr marL="523875" lvl="1" indent="-342900">
              <a:buClr>
                <a:srgbClr val="2C69F6"/>
              </a:buClr>
              <a:buFont typeface="Arial" panose="020B0604020202020204" pitchFamily="34" charset="0"/>
              <a:buChar char="•"/>
            </a:pPr>
            <a:r>
              <a:rPr lang="en-US" dirty="0"/>
              <a:t>Learns how to cover</a:t>
            </a:r>
            <a:endParaRPr dirty="0"/>
          </a:p>
        </p:txBody>
      </p:sp>
      <p:sp>
        <p:nvSpPr>
          <p:cNvPr id="114" name="Title 1"/>
          <p:cNvSpPr txBox="1">
            <a:spLocks noGrp="1"/>
          </p:cNvSpPr>
          <p:nvPr>
            <p:ph type="title"/>
          </p:nvPr>
        </p:nvSpPr>
        <p:spPr>
          <a:prstGeom prst="rect">
            <a:avLst/>
          </a:prstGeom>
        </p:spPr>
        <p:txBody>
          <a:bodyPr/>
          <a:lstStyle/>
          <a:p>
            <a:r>
              <a:rPr lang="en-US" dirty="0"/>
              <a:t>Understanding</a:t>
            </a:r>
            <a:endParaRPr dirty="0"/>
          </a:p>
        </p:txBody>
      </p:sp>
      <p:pic>
        <p:nvPicPr>
          <p:cNvPr id="2" name="Picture 4" descr="hearing">
            <a:extLst>
              <a:ext uri="{FF2B5EF4-FFF2-40B4-BE49-F238E27FC236}">
                <a16:creationId xmlns:a16="http://schemas.microsoft.com/office/drawing/2014/main" id="{14EE8341-384D-5B9D-9BF5-FD7557B5A0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8300" y="1665288"/>
            <a:ext cx="3992563" cy="3559855"/>
          </a:xfrm>
          <a:prstGeom prst="rect">
            <a:avLst/>
          </a:prstGeom>
          <a:noFill/>
          <a:ln w="12700">
            <a:miter lim="4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9710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ontent Placeholder 2"/>
          <p:cNvSpPr txBox="1">
            <a:spLocks noGrp="1"/>
          </p:cNvSpPr>
          <p:nvPr>
            <p:ph type="body" idx="1"/>
          </p:nvPr>
        </p:nvSpPr>
        <p:spPr>
          <a:xfrm>
            <a:off x="342900" y="1689100"/>
            <a:ext cx="4113354" cy="903629"/>
          </a:xfrm>
          <a:prstGeom prst="rect">
            <a:avLst/>
          </a:prstGeom>
        </p:spPr>
        <p:txBody>
          <a:bodyPr numCol="2"/>
          <a:lstStyle/>
          <a:p>
            <a:pPr marL="342900" indent="-342900">
              <a:buClr>
                <a:srgbClr val="2C69F6"/>
              </a:buClr>
              <a:buFont typeface="Arial" panose="020B0604020202020204" pitchFamily="34" charset="0"/>
              <a:buChar char="•"/>
            </a:pPr>
            <a:r>
              <a:rPr lang="en-US" dirty="0"/>
              <a:t>Emotions</a:t>
            </a:r>
          </a:p>
          <a:p>
            <a:pPr marL="342900" indent="-342900">
              <a:buClr>
                <a:srgbClr val="2C69F6"/>
              </a:buClr>
              <a:buFont typeface="Arial" panose="020B0604020202020204" pitchFamily="34" charset="0"/>
              <a:buChar char="•"/>
            </a:pPr>
            <a:r>
              <a:rPr lang="en-US" dirty="0"/>
              <a:t>Behavior</a:t>
            </a:r>
          </a:p>
          <a:p>
            <a:pPr marL="342900" indent="-342900">
              <a:buClr>
                <a:srgbClr val="2C69F6"/>
              </a:buClr>
              <a:buFont typeface="Arial" panose="020B0604020202020204" pitchFamily="34" charset="0"/>
              <a:buChar char="•"/>
            </a:pPr>
            <a:r>
              <a:rPr lang="en-US" dirty="0"/>
              <a:t>Judgment</a:t>
            </a:r>
          </a:p>
          <a:p>
            <a:pPr marL="342900" indent="-342900">
              <a:buClr>
                <a:srgbClr val="2C69F6"/>
              </a:buClr>
              <a:buFont typeface="Arial" panose="020B0604020202020204" pitchFamily="34" charset="0"/>
              <a:buChar char="•"/>
            </a:pPr>
            <a:r>
              <a:rPr lang="en-US" dirty="0"/>
              <a:t>Reasoning</a:t>
            </a:r>
            <a:endParaRPr dirty="0"/>
          </a:p>
        </p:txBody>
      </p:sp>
      <p:sp>
        <p:nvSpPr>
          <p:cNvPr id="114" name="Title 1"/>
          <p:cNvSpPr txBox="1">
            <a:spLocks noGrp="1"/>
          </p:cNvSpPr>
          <p:nvPr>
            <p:ph type="title"/>
          </p:nvPr>
        </p:nvSpPr>
        <p:spPr>
          <a:prstGeom prst="rect">
            <a:avLst/>
          </a:prstGeom>
        </p:spPr>
        <p:txBody>
          <a:bodyPr/>
          <a:lstStyle/>
          <a:p>
            <a:r>
              <a:rPr lang="en-US" dirty="0"/>
              <a:t>Executive </a:t>
            </a:r>
            <a:r>
              <a:rPr lang="en-US" dirty="0">
                <a:solidFill>
                  <a:srgbClr val="2C69F6"/>
                </a:solidFill>
              </a:rPr>
              <a:t>Control Center</a:t>
            </a:r>
            <a:endParaRPr dirty="0">
              <a:solidFill>
                <a:srgbClr val="2C69F6"/>
              </a:solidFill>
            </a:endParaRPr>
          </a:p>
        </p:txBody>
      </p:sp>
      <p:pic>
        <p:nvPicPr>
          <p:cNvPr id="2" name="Picture 1" descr="emotional control.jpg">
            <a:extLst>
              <a:ext uri="{FF2B5EF4-FFF2-40B4-BE49-F238E27FC236}">
                <a16:creationId xmlns:a16="http://schemas.microsoft.com/office/drawing/2014/main" id="{F4CF3017-6CE5-CF63-6797-CAC11E11F2B7}"/>
              </a:ext>
            </a:extLst>
          </p:cNvPr>
          <p:cNvPicPr>
            <a:picLocks noGrp="1" noChangeAspect="1"/>
          </p:cNvPicPr>
          <p:nvPr isPhoto="1"/>
        </p:nvPicPr>
        <p:blipFill>
          <a:blip r:embed="rId2"/>
          <a:srcRect/>
          <a:stretch>
            <a:fillRect/>
          </a:stretch>
        </p:blipFill>
        <p:spPr bwMode="auto">
          <a:xfrm>
            <a:off x="4821068" y="668020"/>
            <a:ext cx="3834234" cy="5416805"/>
          </a:xfrm>
          <a:prstGeom prst="rect">
            <a:avLst/>
          </a:prstGeom>
          <a:noFill/>
          <a:ln w="50800">
            <a:solidFill>
              <a:schemeClr val="accent3">
                <a:lumMod val="50000"/>
              </a:schemeClr>
            </a:solidFill>
            <a:miter lim="800000"/>
            <a:headEnd/>
            <a:tailEnd/>
          </a:ln>
        </p:spPr>
      </p:pic>
    </p:spTree>
    <p:extLst>
      <p:ext uri="{BB962C8B-B14F-4D97-AF65-F5344CB8AC3E}">
        <p14:creationId xmlns:p14="http://schemas.microsoft.com/office/powerpoint/2010/main" val="172732570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ontent Placeholder 2"/>
          <p:cNvSpPr txBox="1">
            <a:spLocks noGrp="1"/>
          </p:cNvSpPr>
          <p:nvPr>
            <p:ph type="body" idx="1"/>
          </p:nvPr>
        </p:nvSpPr>
        <p:spPr>
          <a:xfrm>
            <a:off x="342899" y="1689100"/>
            <a:ext cx="4401228" cy="4241278"/>
          </a:xfrm>
          <a:prstGeom prst="rect">
            <a:avLst/>
          </a:prstGeom>
        </p:spPr>
        <p:txBody>
          <a:bodyPr numCol="2">
            <a:normAutofit/>
          </a:bodyPr>
          <a:lstStyle/>
          <a:p>
            <a:pPr>
              <a:buClr>
                <a:srgbClr val="2C69F6"/>
              </a:buClr>
            </a:pPr>
            <a:r>
              <a:rPr lang="en-US" dirty="0">
                <a:solidFill>
                  <a:srgbClr val="FF0000"/>
                </a:solidFill>
              </a:rPr>
              <a:t>Big Changes</a:t>
            </a:r>
          </a:p>
          <a:p>
            <a:pPr marL="523875" lvl="1" indent="-342900">
              <a:lnSpc>
                <a:spcPct val="100000"/>
              </a:lnSpc>
              <a:spcBef>
                <a:spcPts val="0"/>
              </a:spcBef>
              <a:buClr>
                <a:srgbClr val="2C69F6"/>
              </a:buClr>
              <a:buFont typeface="Arial" panose="020B0604020202020204" pitchFamily="34" charset="0"/>
              <a:buChar char="•"/>
            </a:pPr>
            <a:r>
              <a:rPr lang="en-US" dirty="0"/>
              <a:t>Sensory strip</a:t>
            </a:r>
          </a:p>
          <a:p>
            <a:pPr marL="523875" lvl="1" indent="-342900">
              <a:lnSpc>
                <a:spcPct val="100000"/>
              </a:lnSpc>
              <a:spcBef>
                <a:spcPts val="0"/>
              </a:spcBef>
              <a:buClr>
                <a:srgbClr val="2C69F6"/>
              </a:buClr>
              <a:buFont typeface="Arial" panose="020B0604020202020204" pitchFamily="34" charset="0"/>
              <a:buChar char="•"/>
            </a:pPr>
            <a:r>
              <a:rPr lang="en-US" dirty="0"/>
              <a:t>Monitor strip</a:t>
            </a:r>
          </a:p>
          <a:p>
            <a:pPr marL="523875" lvl="1" indent="-342900">
              <a:lnSpc>
                <a:spcPct val="100000"/>
              </a:lnSpc>
              <a:spcBef>
                <a:spcPts val="0"/>
              </a:spcBef>
              <a:buClr>
                <a:srgbClr val="2C69F6"/>
              </a:buClr>
              <a:buFont typeface="Arial" panose="020B0604020202020204" pitchFamily="34" charset="0"/>
              <a:buChar char="•"/>
            </a:pPr>
            <a:r>
              <a:rPr lang="en-US" dirty="0"/>
              <a:t>White matter</a:t>
            </a:r>
          </a:p>
          <a:p>
            <a:pPr marL="523875" lvl="1" indent="-342900">
              <a:lnSpc>
                <a:spcPct val="100000"/>
              </a:lnSpc>
              <a:spcBef>
                <a:spcPts val="0"/>
              </a:spcBef>
              <a:buClr>
                <a:srgbClr val="2C69F6"/>
              </a:buClr>
              <a:buFont typeface="Arial" panose="020B0604020202020204" pitchFamily="34" charset="0"/>
              <a:buChar char="•"/>
            </a:pPr>
            <a:r>
              <a:rPr lang="en-US" dirty="0"/>
              <a:t>Connections</a:t>
            </a:r>
          </a:p>
          <a:p>
            <a:pPr>
              <a:buClr>
                <a:srgbClr val="2C69F6"/>
              </a:buClr>
            </a:pPr>
            <a:r>
              <a:rPr lang="en-US" dirty="0">
                <a:solidFill>
                  <a:srgbClr val="2C69F6"/>
                </a:solidFill>
              </a:rPr>
              <a:t>Preserved</a:t>
            </a:r>
          </a:p>
          <a:p>
            <a:pPr marL="523875" lvl="1" indent="-342900">
              <a:spcBef>
                <a:spcPts val="0"/>
              </a:spcBef>
              <a:buClr>
                <a:srgbClr val="2C69F6"/>
              </a:buClr>
              <a:buFont typeface="Arial" panose="020B0604020202020204" pitchFamily="34" charset="0"/>
              <a:buChar char="•"/>
            </a:pPr>
            <a:r>
              <a:rPr lang="en-US" dirty="0"/>
              <a:t>Automatic speech</a:t>
            </a:r>
          </a:p>
          <a:p>
            <a:pPr marL="523875" lvl="1" indent="-342900">
              <a:spcBef>
                <a:spcPts val="0"/>
              </a:spcBef>
              <a:buClr>
                <a:srgbClr val="2C69F6"/>
              </a:buClr>
              <a:buFont typeface="Arial" panose="020B0604020202020204" pitchFamily="34" charset="0"/>
              <a:buChar char="•"/>
            </a:pPr>
            <a:r>
              <a:rPr lang="en-US" dirty="0"/>
              <a:t>Rhythm/Music</a:t>
            </a:r>
          </a:p>
          <a:p>
            <a:pPr marL="523875" lvl="1" indent="-342900">
              <a:spcBef>
                <a:spcPts val="0"/>
              </a:spcBef>
              <a:buClr>
                <a:srgbClr val="2C69F6"/>
              </a:buClr>
              <a:buFont typeface="Arial" panose="020B0604020202020204" pitchFamily="34" charset="0"/>
              <a:buChar char="•"/>
            </a:pPr>
            <a:r>
              <a:rPr lang="en-US" dirty="0"/>
              <a:t>Expletives</a:t>
            </a:r>
          </a:p>
          <a:p>
            <a:pPr>
              <a:buClr>
                <a:srgbClr val="2C69F6"/>
              </a:buClr>
            </a:pPr>
            <a:r>
              <a:rPr lang="en-US" dirty="0">
                <a:solidFill>
                  <a:srgbClr val="00FF00"/>
                </a:solidFill>
              </a:rPr>
              <a:t>Huge Changes</a:t>
            </a:r>
          </a:p>
          <a:p>
            <a:pPr marL="523875" lvl="1" indent="-342900">
              <a:spcBef>
                <a:spcPts val="0"/>
              </a:spcBef>
              <a:buClr>
                <a:srgbClr val="2C69F6"/>
              </a:buClr>
              <a:buFont typeface="Arial" panose="020B0604020202020204" pitchFamily="34" charset="0"/>
              <a:buChar char="•"/>
            </a:pPr>
            <a:r>
              <a:rPr lang="en-US" dirty="0"/>
              <a:t>Formal Speech</a:t>
            </a:r>
          </a:p>
          <a:p>
            <a:pPr marL="523875" lvl="1" indent="-342900">
              <a:spcBef>
                <a:spcPts val="0"/>
              </a:spcBef>
              <a:buClr>
                <a:srgbClr val="2C69F6"/>
              </a:buClr>
              <a:buFont typeface="Arial" panose="020B0604020202020204" pitchFamily="34" charset="0"/>
              <a:buChar char="•"/>
            </a:pPr>
            <a:r>
              <a:rPr lang="en-US" dirty="0"/>
              <a:t>Language Center</a:t>
            </a:r>
            <a:endParaRPr dirty="0"/>
          </a:p>
        </p:txBody>
      </p:sp>
      <p:sp>
        <p:nvSpPr>
          <p:cNvPr id="114" name="Title 1"/>
          <p:cNvSpPr txBox="1">
            <a:spLocks noGrp="1"/>
          </p:cNvSpPr>
          <p:nvPr>
            <p:ph type="title"/>
          </p:nvPr>
        </p:nvSpPr>
        <p:spPr>
          <a:prstGeom prst="rect">
            <a:avLst/>
          </a:prstGeom>
        </p:spPr>
        <p:txBody>
          <a:bodyPr/>
          <a:lstStyle/>
          <a:p>
            <a:r>
              <a:rPr lang="en-US" dirty="0"/>
              <a:t>Executive </a:t>
            </a:r>
            <a:r>
              <a:rPr lang="en-US" dirty="0">
                <a:solidFill>
                  <a:srgbClr val="2C69F6"/>
                </a:solidFill>
              </a:rPr>
              <a:t>Control Center </a:t>
            </a:r>
            <a:r>
              <a:rPr lang="en-US" sz="1800" dirty="0">
                <a:solidFill>
                  <a:srgbClr val="2C69F6"/>
                </a:solidFill>
              </a:rPr>
              <a:t>(cont.)</a:t>
            </a:r>
            <a:endParaRPr sz="1800" dirty="0">
              <a:solidFill>
                <a:srgbClr val="2C69F6"/>
              </a:solidFill>
            </a:endParaRPr>
          </a:p>
        </p:txBody>
      </p:sp>
      <p:pic>
        <p:nvPicPr>
          <p:cNvPr id="3" name="Picture 1" descr="sensation-movement-language.jpg">
            <a:extLst>
              <a:ext uri="{FF2B5EF4-FFF2-40B4-BE49-F238E27FC236}">
                <a16:creationId xmlns:a16="http://schemas.microsoft.com/office/drawing/2014/main" id="{174C0C72-9EAF-82D6-4DF4-FB902A0C083E}"/>
              </a:ext>
            </a:extLst>
          </p:cNvPr>
          <p:cNvPicPr>
            <a:picLocks noGrp="1" noChangeAspect="1"/>
          </p:cNvPicPr>
          <p:nvPr isPhoto="1"/>
        </p:nvPicPr>
        <p:blipFill rotWithShape="1">
          <a:blip r:embed="rId2"/>
          <a:srcRect t="3398" b="2994"/>
          <a:stretch/>
        </p:blipFill>
        <p:spPr bwMode="auto">
          <a:xfrm>
            <a:off x="5213799" y="1622153"/>
            <a:ext cx="3674658" cy="4692234"/>
          </a:xfrm>
          <a:prstGeom prst="rect">
            <a:avLst/>
          </a:prstGeom>
          <a:noFill/>
          <a:ln w="50800">
            <a:noFill/>
            <a:miter lim="800000"/>
            <a:headEnd/>
            <a:tailEnd/>
          </a:ln>
        </p:spPr>
      </p:pic>
      <p:sp>
        <p:nvSpPr>
          <p:cNvPr id="4" name="Oval 3">
            <a:extLst>
              <a:ext uri="{FF2B5EF4-FFF2-40B4-BE49-F238E27FC236}">
                <a16:creationId xmlns:a16="http://schemas.microsoft.com/office/drawing/2014/main" id="{A6306CC4-03A5-4169-1356-E720240E0FB5}"/>
              </a:ext>
            </a:extLst>
          </p:cNvPr>
          <p:cNvSpPr/>
          <p:nvPr/>
        </p:nvSpPr>
        <p:spPr bwMode="auto">
          <a:xfrm>
            <a:off x="5213798" y="1689100"/>
            <a:ext cx="3412589" cy="1389062"/>
          </a:xfrm>
          <a:prstGeom prst="ellipse">
            <a:avLst/>
          </a:prstGeom>
          <a:solidFill>
            <a:srgbClr val="FF0000">
              <a:alpha val="14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5" name="Oval 4">
            <a:extLst>
              <a:ext uri="{FF2B5EF4-FFF2-40B4-BE49-F238E27FC236}">
                <a16:creationId xmlns:a16="http://schemas.microsoft.com/office/drawing/2014/main" id="{88EABBF5-2B31-6FFC-1B7C-77CE1AEDE799}"/>
              </a:ext>
            </a:extLst>
          </p:cNvPr>
          <p:cNvSpPr/>
          <p:nvPr/>
        </p:nvSpPr>
        <p:spPr bwMode="auto">
          <a:xfrm>
            <a:off x="5602014" y="3252992"/>
            <a:ext cx="1274400" cy="779304"/>
          </a:xfrm>
          <a:prstGeom prst="ellipse">
            <a:avLst/>
          </a:prstGeom>
          <a:solidFill>
            <a:srgbClr val="2C69F6">
              <a:alpha val="15000"/>
            </a:srgbClr>
          </a:solidFill>
          <a:ln w="38100">
            <a:solidFill>
              <a:srgbClr val="2C69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6" name="Oval 5">
            <a:extLst>
              <a:ext uri="{FF2B5EF4-FFF2-40B4-BE49-F238E27FC236}">
                <a16:creationId xmlns:a16="http://schemas.microsoft.com/office/drawing/2014/main" id="{34B52BB3-15A5-6714-57BD-2A67140F3157}"/>
              </a:ext>
            </a:extLst>
          </p:cNvPr>
          <p:cNvSpPr/>
          <p:nvPr/>
        </p:nvSpPr>
        <p:spPr bwMode="auto">
          <a:xfrm>
            <a:off x="6998444" y="3237243"/>
            <a:ext cx="1420342" cy="795052"/>
          </a:xfrm>
          <a:prstGeom prst="ellipse">
            <a:avLst/>
          </a:prstGeom>
          <a:solidFill>
            <a:srgbClr val="00FF00">
              <a:alpha val="15000"/>
            </a:srgbClr>
          </a:solid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7" name="Oval 6">
            <a:extLst>
              <a:ext uri="{FF2B5EF4-FFF2-40B4-BE49-F238E27FC236}">
                <a16:creationId xmlns:a16="http://schemas.microsoft.com/office/drawing/2014/main" id="{8054FA5D-8B66-5033-CF7A-4008260ECA16}"/>
              </a:ext>
            </a:extLst>
          </p:cNvPr>
          <p:cNvSpPr/>
          <p:nvPr/>
        </p:nvSpPr>
        <p:spPr bwMode="auto">
          <a:xfrm>
            <a:off x="5475870" y="4541316"/>
            <a:ext cx="3412588" cy="1389062"/>
          </a:xfrm>
          <a:prstGeom prst="ellipse">
            <a:avLst/>
          </a:prstGeom>
          <a:solidFill>
            <a:srgbClr val="FF0000">
              <a:alpha val="15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8" name="Oval 7">
            <a:extLst>
              <a:ext uri="{FF2B5EF4-FFF2-40B4-BE49-F238E27FC236}">
                <a16:creationId xmlns:a16="http://schemas.microsoft.com/office/drawing/2014/main" id="{8FFB2FAB-C330-5E7B-D3BF-4AE31269C635}"/>
              </a:ext>
            </a:extLst>
          </p:cNvPr>
          <p:cNvSpPr/>
          <p:nvPr/>
        </p:nvSpPr>
        <p:spPr bwMode="auto">
          <a:xfrm>
            <a:off x="5927833" y="5882350"/>
            <a:ext cx="807509" cy="432038"/>
          </a:xfrm>
          <a:prstGeom prst="ellipse">
            <a:avLst/>
          </a:prstGeom>
          <a:solidFill>
            <a:srgbClr val="2C69F6">
              <a:alpha val="15000"/>
            </a:srgbClr>
          </a:solidFill>
          <a:ln w="38100">
            <a:solidFill>
              <a:srgbClr val="2C69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9" name="Oval 8">
            <a:extLst>
              <a:ext uri="{FF2B5EF4-FFF2-40B4-BE49-F238E27FC236}">
                <a16:creationId xmlns:a16="http://schemas.microsoft.com/office/drawing/2014/main" id="{4F4F2305-AE79-2D24-669A-93E4BBE389FF}"/>
              </a:ext>
            </a:extLst>
          </p:cNvPr>
          <p:cNvSpPr/>
          <p:nvPr/>
        </p:nvSpPr>
        <p:spPr bwMode="auto">
          <a:xfrm>
            <a:off x="7396647" y="5966873"/>
            <a:ext cx="612236" cy="347514"/>
          </a:xfrm>
          <a:prstGeom prst="ellipse">
            <a:avLst/>
          </a:prstGeom>
          <a:solidFill>
            <a:srgbClr val="00FF00">
              <a:alpha val="15000"/>
            </a:srgbClr>
          </a:solid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Tree>
    <p:extLst>
      <p:ext uri="{BB962C8B-B14F-4D97-AF65-F5344CB8AC3E}">
        <p14:creationId xmlns:p14="http://schemas.microsoft.com/office/powerpoint/2010/main" val="216659437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ontent Placeholder 2"/>
          <p:cNvSpPr txBox="1">
            <a:spLocks noGrp="1"/>
          </p:cNvSpPr>
          <p:nvPr>
            <p:ph type="body" idx="1"/>
          </p:nvPr>
        </p:nvSpPr>
        <p:spPr>
          <a:xfrm>
            <a:off x="342899" y="1689100"/>
            <a:ext cx="4765129" cy="3479800"/>
          </a:xfrm>
          <a:prstGeom prst="rect">
            <a:avLst/>
          </a:prstGeom>
        </p:spPr>
        <p:txBody>
          <a:bodyPr>
            <a:noAutofit/>
          </a:bodyPr>
          <a:lstStyle/>
          <a:p>
            <a:r>
              <a:rPr lang="en-US" dirty="0">
                <a:solidFill>
                  <a:srgbClr val="2C69F6"/>
                </a:solidFill>
              </a:rPr>
              <a:t>Loss</a:t>
            </a:r>
          </a:p>
          <a:p>
            <a:pPr marL="523875" lvl="1" indent="-342900">
              <a:buClr>
                <a:srgbClr val="2C69F6"/>
              </a:buClr>
              <a:buFont typeface="Arial" panose="020B0604020202020204" pitchFamily="34" charset="0"/>
              <a:buChar char="•"/>
            </a:pPr>
            <a:r>
              <a:rPr lang="en-US" dirty="0"/>
              <a:t>Awareness of body and position</a:t>
            </a:r>
          </a:p>
          <a:p>
            <a:pPr marL="523875" lvl="1" indent="-342900">
              <a:buClr>
                <a:srgbClr val="2C69F6"/>
              </a:buClr>
              <a:buFont typeface="Arial" panose="020B0604020202020204" pitchFamily="34" charset="0"/>
              <a:buChar char="•"/>
            </a:pPr>
            <a:r>
              <a:rPr lang="en-US" dirty="0"/>
              <a:t>Ability to locate and express pain</a:t>
            </a:r>
          </a:p>
          <a:p>
            <a:pPr marL="523875" lvl="1" indent="-342900">
              <a:buClr>
                <a:srgbClr val="2C69F6"/>
              </a:buClr>
              <a:buFont typeface="Arial" panose="020B0604020202020204" pitchFamily="34" charset="0"/>
              <a:buChar char="•"/>
            </a:pPr>
            <a:r>
              <a:rPr lang="en-US" dirty="0"/>
              <a:t>Awareness of feeling in most of body</a:t>
            </a:r>
          </a:p>
          <a:p>
            <a:endParaRPr lang="en-US" dirty="0">
              <a:solidFill>
                <a:srgbClr val="2C69F6"/>
              </a:solidFill>
            </a:endParaRPr>
          </a:p>
          <a:p>
            <a:r>
              <a:rPr lang="en-US" dirty="0">
                <a:solidFill>
                  <a:srgbClr val="2C69F6"/>
                </a:solidFill>
              </a:rPr>
              <a:t>Preserved Ability</a:t>
            </a:r>
          </a:p>
          <a:p>
            <a:pPr marL="523875" lvl="1" indent="-342900">
              <a:buClr>
                <a:srgbClr val="2C69F6"/>
              </a:buClr>
              <a:buFont typeface="Arial" panose="020B0604020202020204" pitchFamily="34" charset="0"/>
              <a:buChar char="•"/>
            </a:pPr>
            <a:r>
              <a:rPr lang="en-US" dirty="0"/>
              <a:t>Four areas can be sensitive</a:t>
            </a:r>
          </a:p>
          <a:p>
            <a:pPr marL="523875" lvl="1" indent="-342900">
              <a:buClr>
                <a:srgbClr val="2C69F6"/>
              </a:buClr>
              <a:buFont typeface="Arial" panose="020B0604020202020204" pitchFamily="34" charset="0"/>
              <a:buChar char="•"/>
            </a:pPr>
            <a:r>
              <a:rPr lang="en-US" dirty="0"/>
              <a:t>Any of these areas can be hypersensitive</a:t>
            </a:r>
          </a:p>
          <a:p>
            <a:pPr marL="523875" lvl="1" indent="-342900">
              <a:buClr>
                <a:srgbClr val="2C69F6"/>
              </a:buClr>
              <a:buFont typeface="Arial" panose="020B0604020202020204" pitchFamily="34" charset="0"/>
              <a:buChar char="•"/>
            </a:pPr>
            <a:r>
              <a:rPr lang="en-US" dirty="0"/>
              <a:t>Need for sensation can become extreme</a:t>
            </a:r>
          </a:p>
          <a:p>
            <a:endParaRPr dirty="0"/>
          </a:p>
        </p:txBody>
      </p:sp>
      <p:sp>
        <p:nvSpPr>
          <p:cNvPr id="114" name="Title 1"/>
          <p:cNvSpPr txBox="1">
            <a:spLocks noGrp="1"/>
          </p:cNvSpPr>
          <p:nvPr>
            <p:ph type="title"/>
          </p:nvPr>
        </p:nvSpPr>
        <p:spPr>
          <a:prstGeom prst="rect">
            <a:avLst/>
          </a:prstGeom>
        </p:spPr>
        <p:txBody>
          <a:bodyPr/>
          <a:lstStyle/>
          <a:p>
            <a:r>
              <a:rPr lang="en-US" dirty="0"/>
              <a:t>Sensory </a:t>
            </a:r>
            <a:r>
              <a:rPr lang="en-US" dirty="0">
                <a:solidFill>
                  <a:srgbClr val="2C69F6"/>
                </a:solidFill>
              </a:rPr>
              <a:t>Changes</a:t>
            </a:r>
            <a:endParaRPr dirty="0">
              <a:solidFill>
                <a:srgbClr val="2C69F6"/>
              </a:solidFill>
            </a:endParaRPr>
          </a:p>
        </p:txBody>
      </p:sp>
      <p:pic>
        <p:nvPicPr>
          <p:cNvPr id="2" name="Picture 4" descr="language1">
            <a:extLst>
              <a:ext uri="{FF2B5EF4-FFF2-40B4-BE49-F238E27FC236}">
                <a16:creationId xmlns:a16="http://schemas.microsoft.com/office/drawing/2014/main" id="{F9FBA73F-8079-FD93-03ED-9F12DAB29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4026" y="1047997"/>
            <a:ext cx="3521075" cy="476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81338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ontent Placeholder 2"/>
          <p:cNvSpPr txBox="1">
            <a:spLocks noGrp="1"/>
          </p:cNvSpPr>
          <p:nvPr>
            <p:ph type="body" idx="1"/>
          </p:nvPr>
        </p:nvSpPr>
        <p:spPr>
          <a:xfrm>
            <a:off x="342899" y="1689100"/>
            <a:ext cx="4765129" cy="3479800"/>
          </a:xfrm>
          <a:prstGeom prst="rect">
            <a:avLst/>
          </a:prstGeom>
        </p:spPr>
        <p:txBody>
          <a:bodyPr>
            <a:noAutofit/>
          </a:bodyPr>
          <a:lstStyle/>
          <a:p>
            <a:r>
              <a:rPr lang="en-US" dirty="0">
                <a:solidFill>
                  <a:srgbClr val="2C69F6"/>
                </a:solidFill>
              </a:rPr>
              <a:t>Loss</a:t>
            </a:r>
          </a:p>
          <a:p>
            <a:pPr marL="523875" lvl="1" indent="-342900">
              <a:buClr>
                <a:srgbClr val="2C69F6"/>
              </a:buClr>
              <a:buFont typeface="Arial" panose="020B0604020202020204" pitchFamily="34" charset="0"/>
              <a:buChar char="•"/>
            </a:pPr>
            <a:r>
              <a:rPr lang="en-US" dirty="0"/>
              <a:t>Initiation and termination</a:t>
            </a:r>
          </a:p>
          <a:p>
            <a:pPr marL="523875" lvl="1" indent="-342900">
              <a:buClr>
                <a:srgbClr val="2C69F6"/>
              </a:buClr>
              <a:buFont typeface="Arial" panose="020B0604020202020204" pitchFamily="34" charset="0"/>
              <a:buChar char="•"/>
            </a:pPr>
            <a:r>
              <a:rPr lang="en-US" dirty="0"/>
              <a:t>Tool manipulation</a:t>
            </a:r>
          </a:p>
          <a:p>
            <a:pPr marL="523875" lvl="1" indent="-342900">
              <a:buClr>
                <a:srgbClr val="2C69F6"/>
              </a:buClr>
              <a:buFont typeface="Arial" panose="020B0604020202020204" pitchFamily="34" charset="0"/>
              <a:buChar char="•"/>
            </a:pPr>
            <a:r>
              <a:rPr lang="en-US" dirty="0"/>
              <a:t>Sequencing</a:t>
            </a:r>
          </a:p>
          <a:p>
            <a:endParaRPr lang="en-US" dirty="0">
              <a:solidFill>
                <a:srgbClr val="2C69F6"/>
              </a:solidFill>
            </a:endParaRPr>
          </a:p>
          <a:p>
            <a:r>
              <a:rPr lang="en-US" dirty="0">
                <a:solidFill>
                  <a:srgbClr val="2C69F6"/>
                </a:solidFill>
              </a:rPr>
              <a:t>Preserved Ability</a:t>
            </a:r>
          </a:p>
          <a:p>
            <a:pPr marL="523875" lvl="1" indent="-342900">
              <a:buClr>
                <a:srgbClr val="2C69F6"/>
              </a:buClr>
              <a:buFont typeface="Arial" panose="020B0604020202020204" pitchFamily="34" charset="0"/>
              <a:buChar char="•"/>
            </a:pPr>
            <a:r>
              <a:rPr lang="en-US" dirty="0"/>
              <a:t>Motions and actions</a:t>
            </a:r>
          </a:p>
          <a:p>
            <a:pPr marL="523875" lvl="1" indent="-342900">
              <a:buClr>
                <a:srgbClr val="2C69F6"/>
              </a:buClr>
              <a:buFont typeface="Arial" panose="020B0604020202020204" pitchFamily="34" charset="0"/>
              <a:buChar char="•"/>
            </a:pPr>
            <a:r>
              <a:rPr lang="en-US" dirty="0"/>
              <a:t>The doing part</a:t>
            </a:r>
          </a:p>
          <a:p>
            <a:pPr marL="523875" lvl="1" indent="-342900">
              <a:buClr>
                <a:srgbClr val="2C69F6"/>
              </a:buClr>
              <a:buFont typeface="Arial" panose="020B0604020202020204" pitchFamily="34" charset="0"/>
              <a:buChar char="•"/>
            </a:pPr>
            <a:r>
              <a:rPr lang="en-US" dirty="0"/>
              <a:t>Cued activity</a:t>
            </a:r>
          </a:p>
          <a:p>
            <a:endParaRPr dirty="0"/>
          </a:p>
        </p:txBody>
      </p:sp>
      <p:sp>
        <p:nvSpPr>
          <p:cNvPr id="114" name="Title 1"/>
          <p:cNvSpPr txBox="1">
            <a:spLocks noGrp="1"/>
          </p:cNvSpPr>
          <p:nvPr>
            <p:ph type="title"/>
          </p:nvPr>
        </p:nvSpPr>
        <p:spPr>
          <a:prstGeom prst="rect">
            <a:avLst/>
          </a:prstGeom>
        </p:spPr>
        <p:txBody>
          <a:bodyPr/>
          <a:lstStyle/>
          <a:p>
            <a:r>
              <a:rPr lang="en-US" dirty="0"/>
              <a:t>Self-Care </a:t>
            </a:r>
            <a:r>
              <a:rPr lang="en-US" dirty="0">
                <a:solidFill>
                  <a:srgbClr val="2C69F6"/>
                </a:solidFill>
              </a:rPr>
              <a:t>Changes</a:t>
            </a:r>
            <a:endParaRPr dirty="0">
              <a:solidFill>
                <a:srgbClr val="2C69F6"/>
              </a:solidFill>
            </a:endParaRPr>
          </a:p>
        </p:txBody>
      </p:sp>
      <p:pic>
        <p:nvPicPr>
          <p:cNvPr id="2" name="Picture 4" descr="language1">
            <a:extLst>
              <a:ext uri="{FF2B5EF4-FFF2-40B4-BE49-F238E27FC236}">
                <a16:creationId xmlns:a16="http://schemas.microsoft.com/office/drawing/2014/main" id="{F9FBA73F-8079-FD93-03ED-9F12DAB29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4026" y="1047997"/>
            <a:ext cx="3521075" cy="476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43947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ontent Placeholder 2"/>
          <p:cNvSpPr txBox="1">
            <a:spLocks noGrp="1"/>
          </p:cNvSpPr>
          <p:nvPr>
            <p:ph type="body" idx="1"/>
          </p:nvPr>
        </p:nvSpPr>
        <p:spPr>
          <a:xfrm>
            <a:off x="342900" y="1437431"/>
            <a:ext cx="4765129" cy="3479800"/>
          </a:xfrm>
          <a:prstGeom prst="rect">
            <a:avLst/>
          </a:prstGeom>
        </p:spPr>
        <p:txBody>
          <a:bodyPr>
            <a:noAutofit/>
          </a:bodyPr>
          <a:lstStyle/>
          <a:p>
            <a:r>
              <a:rPr lang="en-US" dirty="0">
                <a:solidFill>
                  <a:srgbClr val="2C69F6"/>
                </a:solidFill>
              </a:rPr>
              <a:t>Loss</a:t>
            </a:r>
          </a:p>
          <a:p>
            <a:pPr marL="523875" lvl="1" indent="-342900">
              <a:buClr>
                <a:srgbClr val="2C69F6"/>
              </a:buClr>
              <a:buFont typeface="Arial" panose="020B0604020202020204" pitchFamily="34" charset="0"/>
              <a:buChar char="•"/>
            </a:pPr>
            <a:r>
              <a:rPr lang="en-US" dirty="0"/>
              <a:t>Can’t find the right words</a:t>
            </a:r>
          </a:p>
          <a:p>
            <a:pPr marL="523875" lvl="1" indent="-342900">
              <a:buClr>
                <a:srgbClr val="2C69F6"/>
              </a:buClr>
              <a:buFont typeface="Arial" panose="020B0604020202020204" pitchFamily="34" charset="0"/>
              <a:buChar char="•"/>
            </a:pPr>
            <a:r>
              <a:rPr lang="en-US" dirty="0"/>
              <a:t>Word salad</a:t>
            </a:r>
          </a:p>
          <a:p>
            <a:pPr marL="523875" lvl="1" indent="-342900">
              <a:buClr>
                <a:srgbClr val="2C69F6"/>
              </a:buClr>
              <a:buFont typeface="Arial" panose="020B0604020202020204" pitchFamily="34" charset="0"/>
              <a:buChar char="•"/>
            </a:pPr>
            <a:r>
              <a:rPr lang="en-US" dirty="0"/>
              <a:t>Vague language</a:t>
            </a:r>
          </a:p>
          <a:p>
            <a:pPr marL="523875" lvl="1" indent="-342900">
              <a:buClr>
                <a:srgbClr val="2C69F6"/>
              </a:buClr>
              <a:buFont typeface="Arial" panose="020B0604020202020204" pitchFamily="34" charset="0"/>
              <a:buChar char="•"/>
            </a:pPr>
            <a:r>
              <a:rPr lang="en-US" dirty="0"/>
              <a:t>Single phrases</a:t>
            </a:r>
          </a:p>
          <a:p>
            <a:pPr marL="523875" lvl="1" indent="-342900">
              <a:buClr>
                <a:srgbClr val="2C69F6"/>
              </a:buClr>
              <a:buFont typeface="Arial" panose="020B0604020202020204" pitchFamily="34" charset="0"/>
              <a:buChar char="•"/>
            </a:pPr>
            <a:r>
              <a:rPr lang="en-US" dirty="0"/>
              <a:t>Sounds and vocalizing</a:t>
            </a:r>
          </a:p>
          <a:p>
            <a:pPr marL="523875" lvl="1" indent="-342900">
              <a:buClr>
                <a:srgbClr val="2C69F6"/>
              </a:buClr>
              <a:buFont typeface="Arial" panose="020B0604020202020204" pitchFamily="34" charset="0"/>
              <a:buChar char="•"/>
            </a:pPr>
            <a:r>
              <a:rPr lang="en-US" dirty="0"/>
              <a:t>Can’t make needs known</a:t>
            </a:r>
            <a:endParaRPr lang="en-US" dirty="0">
              <a:solidFill>
                <a:srgbClr val="2C69F6"/>
              </a:solidFill>
            </a:endParaRPr>
          </a:p>
          <a:p>
            <a:r>
              <a:rPr lang="en-US" dirty="0">
                <a:solidFill>
                  <a:srgbClr val="2C69F6"/>
                </a:solidFill>
              </a:rPr>
              <a:t>Preserved Ability</a:t>
            </a:r>
          </a:p>
          <a:p>
            <a:pPr marL="523875" lvl="1" indent="-342900">
              <a:buClr>
                <a:srgbClr val="2C69F6"/>
              </a:buClr>
              <a:buFont typeface="Arial" panose="020B0604020202020204" pitchFamily="34" charset="0"/>
              <a:buChar char="•"/>
            </a:pPr>
            <a:r>
              <a:rPr lang="en-US" dirty="0"/>
              <a:t>Motions and actions</a:t>
            </a:r>
          </a:p>
          <a:p>
            <a:pPr marL="523875" lvl="1" indent="-342900">
              <a:buClr>
                <a:srgbClr val="2C69F6"/>
              </a:buClr>
              <a:buFont typeface="Arial" panose="020B0604020202020204" pitchFamily="34" charset="0"/>
              <a:buChar char="•"/>
            </a:pPr>
            <a:r>
              <a:rPr lang="en-US" dirty="0"/>
              <a:t>The doing part</a:t>
            </a:r>
          </a:p>
          <a:p>
            <a:pPr marL="523875" lvl="1" indent="-342900">
              <a:buClr>
                <a:srgbClr val="2C69F6"/>
              </a:buClr>
              <a:buFont typeface="Arial" panose="020B0604020202020204" pitchFamily="34" charset="0"/>
              <a:buChar char="•"/>
            </a:pPr>
            <a:r>
              <a:rPr lang="en-US" dirty="0"/>
              <a:t>Cued activity</a:t>
            </a:r>
          </a:p>
          <a:p>
            <a:endParaRPr dirty="0"/>
          </a:p>
        </p:txBody>
      </p:sp>
      <p:sp>
        <p:nvSpPr>
          <p:cNvPr id="114" name="Title 1"/>
          <p:cNvSpPr txBox="1">
            <a:spLocks noGrp="1"/>
          </p:cNvSpPr>
          <p:nvPr>
            <p:ph type="title"/>
          </p:nvPr>
        </p:nvSpPr>
        <p:spPr>
          <a:prstGeom prst="rect">
            <a:avLst/>
          </a:prstGeom>
        </p:spPr>
        <p:txBody>
          <a:bodyPr/>
          <a:lstStyle/>
          <a:p>
            <a:r>
              <a:rPr lang="en-US" dirty="0"/>
              <a:t>Language </a:t>
            </a:r>
            <a:r>
              <a:rPr lang="en-US" dirty="0">
                <a:solidFill>
                  <a:srgbClr val="2C69F6"/>
                </a:solidFill>
              </a:rPr>
              <a:t>Changes</a:t>
            </a:r>
            <a:endParaRPr dirty="0">
              <a:solidFill>
                <a:srgbClr val="2C69F6"/>
              </a:solidFill>
            </a:endParaRPr>
          </a:p>
        </p:txBody>
      </p:sp>
      <p:pic>
        <p:nvPicPr>
          <p:cNvPr id="2" name="Picture 4" descr="language1">
            <a:extLst>
              <a:ext uri="{FF2B5EF4-FFF2-40B4-BE49-F238E27FC236}">
                <a16:creationId xmlns:a16="http://schemas.microsoft.com/office/drawing/2014/main" id="{F9FBA73F-8079-FD93-03ED-9F12DAB29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4026" y="1047997"/>
            <a:ext cx="3521075" cy="476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09543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ontent Placeholder 2"/>
          <p:cNvSpPr txBox="1">
            <a:spLocks noGrp="1"/>
          </p:cNvSpPr>
          <p:nvPr>
            <p:ph type="body" idx="1"/>
          </p:nvPr>
        </p:nvSpPr>
        <p:spPr>
          <a:xfrm>
            <a:off x="342899" y="1689100"/>
            <a:ext cx="4765129" cy="3479800"/>
          </a:xfrm>
          <a:prstGeom prst="rect">
            <a:avLst/>
          </a:prstGeom>
        </p:spPr>
        <p:txBody>
          <a:bodyPr>
            <a:noAutofit/>
          </a:bodyPr>
          <a:lstStyle/>
          <a:p>
            <a:r>
              <a:rPr lang="en-US" dirty="0">
                <a:solidFill>
                  <a:srgbClr val="2C69F6"/>
                </a:solidFill>
              </a:rPr>
              <a:t>Preserved Ability</a:t>
            </a:r>
          </a:p>
          <a:p>
            <a:pPr marL="523875" lvl="1" indent="-342900">
              <a:buClr>
                <a:srgbClr val="2C69F6"/>
              </a:buClr>
              <a:buFont typeface="Arial" panose="020B0604020202020204" pitchFamily="34" charset="0"/>
              <a:buChar char="•"/>
            </a:pPr>
            <a:r>
              <a:rPr lang="en-US" dirty="0"/>
              <a:t>Singing</a:t>
            </a:r>
          </a:p>
          <a:p>
            <a:pPr marL="523875" lvl="1" indent="-342900">
              <a:buClr>
                <a:srgbClr val="2C69F6"/>
              </a:buClr>
              <a:buFont typeface="Arial" panose="020B0604020202020204" pitchFamily="34" charset="0"/>
              <a:buChar char="•"/>
            </a:pPr>
            <a:r>
              <a:rPr lang="en-US" dirty="0"/>
              <a:t>Automatic speech</a:t>
            </a:r>
          </a:p>
          <a:p>
            <a:pPr marL="523875" lvl="1" indent="-342900">
              <a:buClr>
                <a:srgbClr val="2C69F6"/>
              </a:buClr>
              <a:buFont typeface="Arial" panose="020B0604020202020204" pitchFamily="34" charset="0"/>
              <a:buChar char="•"/>
            </a:pPr>
            <a:r>
              <a:rPr lang="en-US" dirty="0"/>
              <a:t>Swear words, sex talk, forbidden words</a:t>
            </a:r>
          </a:p>
          <a:p>
            <a:endParaRPr dirty="0"/>
          </a:p>
        </p:txBody>
      </p:sp>
      <p:sp>
        <p:nvSpPr>
          <p:cNvPr id="114" name="Title 1"/>
          <p:cNvSpPr txBox="1">
            <a:spLocks noGrp="1"/>
          </p:cNvSpPr>
          <p:nvPr>
            <p:ph type="title"/>
          </p:nvPr>
        </p:nvSpPr>
        <p:spPr>
          <a:prstGeom prst="rect">
            <a:avLst/>
          </a:prstGeom>
        </p:spPr>
        <p:txBody>
          <a:bodyPr/>
          <a:lstStyle/>
          <a:p>
            <a:r>
              <a:rPr lang="en-US" dirty="0"/>
              <a:t>Language </a:t>
            </a:r>
            <a:r>
              <a:rPr lang="en-US" dirty="0">
                <a:solidFill>
                  <a:srgbClr val="2C69F6"/>
                </a:solidFill>
              </a:rPr>
              <a:t>Changes </a:t>
            </a:r>
            <a:r>
              <a:rPr lang="en-US" sz="1800" dirty="0">
                <a:solidFill>
                  <a:srgbClr val="2C69F6"/>
                </a:solidFill>
              </a:rPr>
              <a:t>(cont.)</a:t>
            </a:r>
            <a:endParaRPr sz="1800" dirty="0">
              <a:solidFill>
                <a:srgbClr val="2C69F6"/>
              </a:solidFill>
            </a:endParaRPr>
          </a:p>
        </p:txBody>
      </p:sp>
      <p:pic>
        <p:nvPicPr>
          <p:cNvPr id="2" name="Picture 4" descr="language1">
            <a:extLst>
              <a:ext uri="{FF2B5EF4-FFF2-40B4-BE49-F238E27FC236}">
                <a16:creationId xmlns:a16="http://schemas.microsoft.com/office/drawing/2014/main" id="{F9FBA73F-8079-FD93-03ED-9F12DAB29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4026" y="1047997"/>
            <a:ext cx="3521075" cy="476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08883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ontent Placeholder 2"/>
          <p:cNvSpPr txBox="1">
            <a:spLocks noGrp="1"/>
          </p:cNvSpPr>
          <p:nvPr>
            <p:ph type="body" idx="1"/>
          </p:nvPr>
        </p:nvSpPr>
        <p:spPr>
          <a:prstGeom prst="rect">
            <a:avLst/>
          </a:prstGeom>
        </p:spPr>
        <p:txBody>
          <a:bodyPr/>
          <a:lstStyle/>
          <a:p>
            <a:pPr marL="523875" lvl="1" indent="-342900">
              <a:buClr>
                <a:srgbClr val="2C69F6"/>
              </a:buClr>
              <a:buFont typeface="Arial" panose="020B0604020202020204" pitchFamily="34" charset="0"/>
              <a:buChar char="•"/>
            </a:pPr>
            <a:r>
              <a:rPr lang="en-US" dirty="0"/>
              <a:t>Can’t recall a word. Describe the word to get it to pop up.</a:t>
            </a:r>
          </a:p>
          <a:p>
            <a:pPr marL="523875" lvl="1" indent="-342900">
              <a:buClr>
                <a:srgbClr val="2C69F6"/>
              </a:buClr>
              <a:buFont typeface="Arial" panose="020B0604020202020204" pitchFamily="34" charset="0"/>
              <a:buChar char="•"/>
            </a:pPr>
            <a:r>
              <a:rPr lang="en-US" dirty="0"/>
              <a:t>Give people time to process information. Go more slowly.</a:t>
            </a:r>
          </a:p>
          <a:p>
            <a:pPr marL="523875" lvl="1" indent="-342900">
              <a:buClr>
                <a:srgbClr val="2C69F6"/>
              </a:buClr>
              <a:buFont typeface="Arial" panose="020B0604020202020204" pitchFamily="34" charset="0"/>
              <a:buChar char="•"/>
            </a:pPr>
            <a:r>
              <a:rPr lang="en-US" dirty="0"/>
              <a:t>Slower to think.</a:t>
            </a:r>
          </a:p>
          <a:p>
            <a:pPr marL="523875" lvl="1" indent="-342900">
              <a:buClr>
                <a:srgbClr val="2C69F6"/>
              </a:buClr>
              <a:buFont typeface="Arial" panose="020B0604020202020204" pitchFamily="34" charset="0"/>
              <a:buChar char="•"/>
            </a:pPr>
            <a:r>
              <a:rPr lang="en-US" dirty="0"/>
              <a:t>Slower to do.</a:t>
            </a:r>
          </a:p>
          <a:p>
            <a:pPr marL="523875" lvl="1" indent="-342900">
              <a:buClr>
                <a:srgbClr val="2C69F6"/>
              </a:buClr>
              <a:buFont typeface="Arial" panose="020B0604020202020204" pitchFamily="34" charset="0"/>
              <a:buChar char="•"/>
            </a:pPr>
            <a:r>
              <a:rPr lang="en-US" dirty="0"/>
              <a:t>May hesitate more.</a:t>
            </a:r>
          </a:p>
          <a:p>
            <a:pPr marL="523875" lvl="1" indent="-342900">
              <a:buClr>
                <a:srgbClr val="2C69F6"/>
              </a:buClr>
              <a:buFont typeface="Arial" panose="020B0604020202020204" pitchFamily="34" charset="0"/>
              <a:buChar char="•"/>
            </a:pPr>
            <a:r>
              <a:rPr lang="en-US" dirty="0"/>
              <a:t>More likely to look before they leap.</a:t>
            </a:r>
          </a:p>
          <a:p>
            <a:pPr marL="523875" lvl="1" indent="-342900">
              <a:buClr>
                <a:srgbClr val="2C69F6"/>
              </a:buClr>
              <a:buFont typeface="Arial" panose="020B0604020202020204" pitchFamily="34" charset="0"/>
              <a:buChar char="•"/>
            </a:pPr>
            <a:r>
              <a:rPr lang="en-US" dirty="0"/>
              <a:t>Will know the person, but not find the name.</a:t>
            </a:r>
          </a:p>
          <a:p>
            <a:pPr marL="523875" lvl="1" indent="-342900">
              <a:buClr>
                <a:srgbClr val="2C69F6"/>
              </a:buClr>
              <a:buFont typeface="Arial" panose="020B0604020202020204" pitchFamily="34" charset="0"/>
              <a:buChar char="•"/>
            </a:pPr>
            <a:r>
              <a:rPr lang="en-US" dirty="0"/>
              <a:t>May pause when word finding.</a:t>
            </a:r>
          </a:p>
          <a:p>
            <a:pPr marL="523875" lvl="1" indent="-342900">
              <a:buClr>
                <a:srgbClr val="2C69F6"/>
              </a:buClr>
              <a:buFont typeface="Arial" panose="020B0604020202020204" pitchFamily="34" charset="0"/>
              <a:buChar char="•"/>
            </a:pPr>
            <a:r>
              <a:rPr lang="en-US" dirty="0"/>
              <a:t>New data reminds me of old data.</a:t>
            </a:r>
          </a:p>
          <a:p>
            <a:endParaRPr dirty="0"/>
          </a:p>
        </p:txBody>
      </p:sp>
      <p:sp>
        <p:nvSpPr>
          <p:cNvPr id="114" name="Title 1"/>
          <p:cNvSpPr txBox="1">
            <a:spLocks noGrp="1"/>
          </p:cNvSpPr>
          <p:nvPr>
            <p:ph type="title"/>
          </p:nvPr>
        </p:nvSpPr>
        <p:spPr>
          <a:prstGeom prst="rect">
            <a:avLst/>
          </a:prstGeom>
        </p:spPr>
        <p:txBody>
          <a:bodyPr/>
          <a:lstStyle/>
          <a:p>
            <a:r>
              <a:rPr lang="en-US" dirty="0"/>
              <a:t>Normal </a:t>
            </a:r>
            <a:r>
              <a:rPr lang="en-US" dirty="0">
                <a:solidFill>
                  <a:srgbClr val="2C69F6"/>
                </a:solidFill>
              </a:rPr>
              <a:t>Aging Brain</a:t>
            </a:r>
            <a:endParaRPr dirty="0">
              <a:solidFill>
                <a:srgbClr val="2C69F6"/>
              </a:solidFill>
            </a:endParaRPr>
          </a:p>
        </p:txBody>
      </p:sp>
    </p:spTree>
    <p:extLst>
      <p:ext uri="{BB962C8B-B14F-4D97-AF65-F5344CB8AC3E}">
        <p14:creationId xmlns:p14="http://schemas.microsoft.com/office/powerpoint/2010/main" val="1679968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ontent Placeholder 2"/>
          <p:cNvSpPr txBox="1">
            <a:spLocks noGrp="1"/>
          </p:cNvSpPr>
          <p:nvPr>
            <p:ph type="body" idx="1"/>
          </p:nvPr>
        </p:nvSpPr>
        <p:spPr>
          <a:xfrm>
            <a:off x="342899" y="1689100"/>
            <a:ext cx="7899953" cy="2308469"/>
          </a:xfrm>
          <a:prstGeom prst="rect">
            <a:avLst/>
          </a:prstGeom>
        </p:spPr>
        <p:txBody>
          <a:bodyPr/>
          <a:lstStyle/>
          <a:p>
            <a:pPr defTabSz="672084">
              <a:spcBef>
                <a:spcPts val="500"/>
              </a:spcBef>
              <a:defRPr sz="1960">
                <a:solidFill>
                  <a:srgbClr val="0069FF"/>
                </a:solidFill>
                <a:latin typeface="Neue Haas Grotesk Text Pro 75 B"/>
                <a:ea typeface="Neue Haas Grotesk Text Pro 75 B"/>
                <a:cs typeface="Neue Haas Grotesk Text Pro 75 B"/>
                <a:sym typeface="Neue Haas Grotesk Text Pro 75 B"/>
              </a:defRPr>
            </a:pPr>
            <a:r>
              <a:rPr lang="en-US" dirty="0"/>
              <a:t>Structural changes | </a:t>
            </a:r>
            <a:r>
              <a:rPr lang="en-US" dirty="0">
                <a:solidFill>
                  <a:schemeClr val="tx1"/>
                </a:solidFill>
              </a:rPr>
              <a:t>permanent </a:t>
            </a:r>
          </a:p>
          <a:p>
            <a:pPr marL="523875" lvl="1" indent="-342900" defTabSz="672084">
              <a:spcBef>
                <a:spcPts val="500"/>
              </a:spcBef>
              <a:buClr>
                <a:srgbClr val="2C69F6"/>
              </a:buClr>
              <a:buFont typeface="Arial" panose="020B0604020202020204" pitchFamily="34" charset="0"/>
              <a:buChar char="•"/>
              <a:defRPr sz="1960">
                <a:solidFill>
                  <a:srgbClr val="0069FF"/>
                </a:solidFill>
                <a:latin typeface="Neue Haas Grotesk Text Pro 75 B"/>
                <a:ea typeface="Neue Haas Grotesk Text Pro 75 B"/>
                <a:cs typeface="Neue Haas Grotesk Text Pro 75 B"/>
                <a:sym typeface="Neue Haas Grotesk Text Pro 75 B"/>
              </a:defRPr>
            </a:pPr>
            <a:r>
              <a:rPr lang="en-US" dirty="0">
                <a:solidFill>
                  <a:schemeClr val="tx1"/>
                </a:solidFill>
              </a:rPr>
              <a:t>Cells are shrinking and dying</a:t>
            </a:r>
          </a:p>
          <a:p>
            <a:pPr defTabSz="672084">
              <a:spcBef>
                <a:spcPts val="500"/>
              </a:spcBef>
              <a:defRPr sz="1960"/>
            </a:pPr>
            <a:endParaRPr dirty="0"/>
          </a:p>
          <a:p>
            <a:pPr defTabSz="672084">
              <a:spcBef>
                <a:spcPts val="500"/>
              </a:spcBef>
              <a:defRPr sz="1960">
                <a:solidFill>
                  <a:srgbClr val="0069FF"/>
                </a:solidFill>
                <a:latin typeface="Neue Haas Grotesk Text Pro 75 B"/>
                <a:ea typeface="Neue Haas Grotesk Text Pro 75 B"/>
                <a:cs typeface="Neue Haas Grotesk Text Pro 75 B"/>
                <a:sym typeface="Neue Haas Grotesk Text Pro 75 B"/>
              </a:defRPr>
            </a:pPr>
            <a:r>
              <a:rPr lang="en-US" dirty="0"/>
              <a:t>Chemical changes | </a:t>
            </a:r>
            <a:r>
              <a:rPr lang="en-US" dirty="0">
                <a:solidFill>
                  <a:schemeClr val="tx1"/>
                </a:solidFill>
              </a:rPr>
              <a:t>variable</a:t>
            </a:r>
            <a:endParaRPr dirty="0">
              <a:solidFill>
                <a:schemeClr val="tx1"/>
              </a:solidFill>
            </a:endParaRPr>
          </a:p>
          <a:p>
            <a:pPr marL="523875" lvl="1" indent="-342900" defTabSz="672084">
              <a:spcBef>
                <a:spcPts val="500"/>
              </a:spcBef>
              <a:buClr>
                <a:srgbClr val="2C69F6"/>
              </a:buClr>
              <a:buFont typeface="Arial" panose="020B0604020202020204" pitchFamily="34" charset="0"/>
              <a:buChar char="•"/>
              <a:defRPr sz="1960"/>
            </a:pPr>
            <a:r>
              <a:rPr lang="en-US" dirty="0"/>
              <a:t>Cells are producing and sending less chemicals</a:t>
            </a:r>
          </a:p>
          <a:p>
            <a:pPr marL="523875" lvl="1" indent="-342900" defTabSz="672084">
              <a:spcBef>
                <a:spcPts val="500"/>
              </a:spcBef>
              <a:buClr>
                <a:srgbClr val="2C69F6"/>
              </a:buClr>
              <a:buFont typeface="Arial" panose="020B0604020202020204" pitchFamily="34" charset="0"/>
              <a:buChar char="•"/>
              <a:defRPr sz="1960"/>
            </a:pPr>
            <a:r>
              <a:rPr lang="en-US" dirty="0"/>
              <a:t>Can </a:t>
            </a:r>
            <a:r>
              <a:rPr lang="en-US" i="1" dirty="0"/>
              <a:t>shine</a:t>
            </a:r>
            <a:r>
              <a:rPr lang="en-US" dirty="0"/>
              <a:t> when least expected – chemical rush</a:t>
            </a:r>
            <a:endParaRPr dirty="0"/>
          </a:p>
        </p:txBody>
      </p:sp>
      <p:sp>
        <p:nvSpPr>
          <p:cNvPr id="83" name="Title 1"/>
          <p:cNvSpPr txBox="1">
            <a:spLocks noGrp="1"/>
          </p:cNvSpPr>
          <p:nvPr>
            <p:ph type="title"/>
          </p:nvPr>
        </p:nvSpPr>
        <p:spPr>
          <a:prstGeom prst="rect">
            <a:avLst/>
          </a:prstGeom>
        </p:spPr>
        <p:txBody>
          <a:bodyPr/>
          <a:lstStyle/>
          <a:p>
            <a:r>
              <a:rPr lang="en-US" dirty="0"/>
              <a:t>Dementia| </a:t>
            </a:r>
            <a:r>
              <a:rPr lang="en-US" dirty="0">
                <a:solidFill>
                  <a:srgbClr val="2C69F6"/>
                </a:solidFill>
              </a:rPr>
              <a:t>What Changes</a:t>
            </a:r>
            <a:endParaRPr dirty="0">
              <a:solidFill>
                <a:srgbClr val="2C69F6"/>
              </a:solidFill>
            </a:endParaRPr>
          </a:p>
        </p:txBody>
      </p:sp>
    </p:spTree>
    <p:extLst>
      <p:ext uri="{BB962C8B-B14F-4D97-AF65-F5344CB8AC3E}">
        <p14:creationId xmlns:p14="http://schemas.microsoft.com/office/powerpoint/2010/main" val="293485997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ontent Placeholder 2"/>
          <p:cNvSpPr txBox="1">
            <a:spLocks noGrp="1"/>
          </p:cNvSpPr>
          <p:nvPr>
            <p:ph type="body" idx="1"/>
          </p:nvPr>
        </p:nvSpPr>
        <p:spPr>
          <a:prstGeom prst="rect">
            <a:avLst/>
          </a:prstGeom>
        </p:spPr>
        <p:txBody>
          <a:bodyPr>
            <a:normAutofit/>
          </a:bodyPr>
          <a:lstStyle/>
          <a:p>
            <a:pPr marL="523875" lvl="1" indent="-342900">
              <a:buClr>
                <a:srgbClr val="2C69F6"/>
              </a:buClr>
              <a:buFont typeface="Arial" panose="020B0604020202020204" pitchFamily="34" charset="0"/>
              <a:buChar char="•"/>
            </a:pPr>
            <a:r>
              <a:rPr lang="en-US" altLang="en-US" dirty="0">
                <a:solidFill>
                  <a:schemeClr val="tx1"/>
                </a:solidFill>
              </a:rPr>
              <a:t>Connecting – comforting and directing gaze</a:t>
            </a:r>
          </a:p>
          <a:p>
            <a:pPr marL="523875" lvl="1" indent="-342900">
              <a:buClr>
                <a:srgbClr val="2C69F6"/>
              </a:buClr>
              <a:buFont typeface="Arial" panose="020B0604020202020204" pitchFamily="34" charset="0"/>
              <a:buChar char="•"/>
            </a:pPr>
            <a:r>
              <a:rPr lang="en-US" altLang="en-US" dirty="0">
                <a:solidFill>
                  <a:schemeClr val="tx1"/>
                </a:solidFill>
              </a:rPr>
              <a:t>Guiding and helping with movement</a:t>
            </a:r>
          </a:p>
          <a:p>
            <a:pPr marL="523875" lvl="1" indent="-342900">
              <a:buClr>
                <a:srgbClr val="2C69F6"/>
              </a:buClr>
              <a:buFont typeface="Arial" panose="020B0604020202020204" pitchFamily="34" charset="0"/>
              <a:buChar char="•"/>
            </a:pPr>
            <a:r>
              <a:rPr lang="en-US" altLang="en-US" dirty="0">
                <a:solidFill>
                  <a:schemeClr val="tx1"/>
                </a:solidFill>
              </a:rPr>
              <a:t>Getting eye contact and attention</a:t>
            </a:r>
          </a:p>
          <a:p>
            <a:pPr marL="523875" lvl="1" indent="-342900">
              <a:buClr>
                <a:srgbClr val="2C69F6"/>
              </a:buClr>
              <a:buFont typeface="Arial" panose="020B0604020202020204" pitchFamily="34" charset="0"/>
              <a:buChar char="•"/>
            </a:pPr>
            <a:r>
              <a:rPr lang="en-US" altLang="en-US" dirty="0">
                <a:solidFill>
                  <a:schemeClr val="tx1"/>
                </a:solidFill>
              </a:rPr>
              <a:t>Providing help with fine motor</a:t>
            </a:r>
          </a:p>
          <a:p>
            <a:pPr marL="523875" lvl="1" indent="-342900">
              <a:buClr>
                <a:srgbClr val="2C69F6"/>
              </a:buClr>
              <a:buFont typeface="Arial" panose="020B0604020202020204" pitchFamily="34" charset="0"/>
              <a:buChar char="•"/>
            </a:pPr>
            <a:r>
              <a:rPr lang="en-US" altLang="en-US" dirty="0">
                <a:solidFill>
                  <a:schemeClr val="tx1"/>
                </a:solidFill>
              </a:rPr>
              <a:t>Offering a sense of control, even when you are doing almost everything</a:t>
            </a:r>
          </a:p>
          <a:p>
            <a:endParaRPr dirty="0">
              <a:latin typeface="+mj-lt"/>
            </a:endParaRPr>
          </a:p>
        </p:txBody>
      </p:sp>
      <p:sp>
        <p:nvSpPr>
          <p:cNvPr id="114" name="Title 1"/>
          <p:cNvSpPr txBox="1">
            <a:spLocks noGrp="1"/>
          </p:cNvSpPr>
          <p:nvPr>
            <p:ph type="title"/>
          </p:nvPr>
        </p:nvSpPr>
        <p:spPr>
          <a:prstGeom prst="rect">
            <a:avLst/>
          </a:prstGeom>
        </p:spPr>
        <p:txBody>
          <a:bodyPr/>
          <a:lstStyle/>
          <a:p>
            <a:r>
              <a:rPr lang="en-US" dirty="0"/>
              <a:t>Use </a:t>
            </a:r>
            <a:r>
              <a:rPr lang="en-US" dirty="0">
                <a:solidFill>
                  <a:srgbClr val="2C69F6"/>
                </a:solidFill>
              </a:rPr>
              <a:t>Hand-Under-Hand</a:t>
            </a:r>
            <a:endParaRPr baseline="30000" dirty="0">
              <a:solidFill>
                <a:srgbClr val="2C69F6"/>
              </a:solidFill>
            </a:endParaRPr>
          </a:p>
        </p:txBody>
      </p:sp>
      <p:pic>
        <p:nvPicPr>
          <p:cNvPr id="2" name="Picture 1">
            <a:extLst>
              <a:ext uri="{FF2B5EF4-FFF2-40B4-BE49-F238E27FC236}">
                <a16:creationId xmlns:a16="http://schemas.microsoft.com/office/drawing/2014/main" id="{8DB31DB3-40B8-5837-5071-109D8612EB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0654" y="3885782"/>
            <a:ext cx="2590800"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26271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ontent Placeholder 2"/>
          <p:cNvSpPr txBox="1">
            <a:spLocks noGrp="1"/>
          </p:cNvSpPr>
          <p:nvPr>
            <p:ph type="body" idx="1"/>
          </p:nvPr>
        </p:nvSpPr>
        <p:spPr>
          <a:prstGeom prst="rect">
            <a:avLst/>
          </a:prstGeom>
        </p:spPr>
        <p:txBody>
          <a:bodyPr/>
          <a:lstStyle/>
          <a:p>
            <a:pPr marL="523875" lvl="1" indent="-342900">
              <a:buClr>
                <a:srgbClr val="2C69F6"/>
              </a:buClr>
              <a:buFont typeface="Arial" panose="020B0604020202020204" pitchFamily="34" charset="0"/>
              <a:buChar char="•"/>
            </a:pPr>
            <a:r>
              <a:rPr lang="en-US" dirty="0"/>
              <a:t>Unable to think the same</a:t>
            </a:r>
          </a:p>
          <a:p>
            <a:pPr marL="523875" lvl="1" indent="-342900">
              <a:buClr>
                <a:srgbClr val="2C69F6"/>
              </a:buClr>
              <a:buFont typeface="Arial" panose="020B0604020202020204" pitchFamily="34" charset="0"/>
              <a:buChar char="•"/>
            </a:pPr>
            <a:r>
              <a:rPr lang="en-US" dirty="0"/>
              <a:t>Unable to do as before</a:t>
            </a:r>
          </a:p>
          <a:p>
            <a:pPr marL="523875" lvl="1" indent="-342900">
              <a:buClr>
                <a:srgbClr val="2C69F6"/>
              </a:buClr>
              <a:buFont typeface="Arial" panose="020B0604020202020204" pitchFamily="34" charset="0"/>
              <a:buChar char="•"/>
            </a:pPr>
            <a:r>
              <a:rPr lang="en-US" dirty="0"/>
              <a:t>Unable to get started on a task</a:t>
            </a:r>
          </a:p>
          <a:p>
            <a:pPr marL="523875" lvl="1" indent="-342900">
              <a:buClr>
                <a:srgbClr val="2C69F6"/>
              </a:buClr>
              <a:buFont typeface="Arial" panose="020B0604020202020204" pitchFamily="34" charset="0"/>
              <a:buChar char="•"/>
            </a:pPr>
            <a:r>
              <a:rPr lang="en-US" dirty="0"/>
              <a:t>Will get stuck in a moment of time</a:t>
            </a:r>
          </a:p>
          <a:p>
            <a:pPr marL="523875" lvl="1" indent="-342900">
              <a:buClr>
                <a:srgbClr val="2C69F6"/>
              </a:buClr>
              <a:buFont typeface="Arial" panose="020B0604020202020204" pitchFamily="34" charset="0"/>
              <a:buChar char="•"/>
            </a:pPr>
            <a:r>
              <a:rPr lang="en-US" dirty="0"/>
              <a:t>Unable to think things out</a:t>
            </a:r>
          </a:p>
          <a:p>
            <a:pPr marL="523875" lvl="1" indent="-342900">
              <a:buClr>
                <a:srgbClr val="2C69F6"/>
              </a:buClr>
              <a:buFont typeface="Arial" panose="020B0604020202020204" pitchFamily="34" charset="0"/>
              <a:buChar char="•"/>
            </a:pPr>
            <a:r>
              <a:rPr lang="en-US" dirty="0"/>
              <a:t>Unable to successfully place a person</a:t>
            </a:r>
          </a:p>
          <a:p>
            <a:pPr marL="523875" lvl="1" indent="-342900">
              <a:buClr>
                <a:srgbClr val="2C69F6"/>
              </a:buClr>
              <a:buFont typeface="Arial" panose="020B0604020202020204" pitchFamily="34" charset="0"/>
              <a:buChar char="•"/>
            </a:pPr>
            <a:r>
              <a:rPr lang="en-US" dirty="0"/>
              <a:t>Words won’t come even with visual, verbal, or touch cues</a:t>
            </a:r>
          </a:p>
          <a:p>
            <a:pPr marL="523875" lvl="1" indent="-342900">
              <a:buClr>
                <a:srgbClr val="2C69F6"/>
              </a:buClr>
              <a:buFont typeface="Arial" panose="020B0604020202020204" pitchFamily="34" charset="0"/>
              <a:buChar char="•"/>
            </a:pPr>
            <a:r>
              <a:rPr lang="en-US" dirty="0"/>
              <a:t>Confused between past and present</a:t>
            </a:r>
          </a:p>
          <a:p>
            <a:pPr marL="523875" lvl="1" indent="-342900">
              <a:buClr>
                <a:srgbClr val="2C69F6"/>
              </a:buClr>
              <a:buFont typeface="Arial" panose="020B0604020202020204" pitchFamily="34" charset="0"/>
              <a:buChar char="•"/>
            </a:pPr>
            <a:r>
              <a:rPr lang="en-US" dirty="0"/>
              <a:t>Personality and/ or behaviors will be different</a:t>
            </a:r>
          </a:p>
          <a:p>
            <a:endParaRPr dirty="0"/>
          </a:p>
        </p:txBody>
      </p:sp>
      <p:sp>
        <p:nvSpPr>
          <p:cNvPr id="114" name="Title 1"/>
          <p:cNvSpPr txBox="1">
            <a:spLocks noGrp="1"/>
          </p:cNvSpPr>
          <p:nvPr>
            <p:ph type="title"/>
          </p:nvPr>
        </p:nvSpPr>
        <p:spPr>
          <a:prstGeom prst="rect">
            <a:avLst/>
          </a:prstGeom>
        </p:spPr>
        <p:txBody>
          <a:bodyPr/>
          <a:lstStyle/>
          <a:p>
            <a:r>
              <a:rPr lang="en-US" dirty="0"/>
              <a:t>Not Normal </a:t>
            </a:r>
            <a:r>
              <a:rPr lang="en-US" dirty="0">
                <a:solidFill>
                  <a:srgbClr val="2C69F6"/>
                </a:solidFill>
              </a:rPr>
              <a:t>Aging Brain</a:t>
            </a:r>
            <a:endParaRPr dirty="0">
              <a:solidFill>
                <a:srgbClr val="2C69F6"/>
              </a:solidFill>
            </a:endParaRPr>
          </a:p>
        </p:txBody>
      </p:sp>
    </p:spTree>
    <p:extLst>
      <p:ext uri="{BB962C8B-B14F-4D97-AF65-F5344CB8AC3E}">
        <p14:creationId xmlns:p14="http://schemas.microsoft.com/office/powerpoint/2010/main" val="298947996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ontent Placeholder 2"/>
          <p:cNvSpPr txBox="1">
            <a:spLocks noGrp="1"/>
          </p:cNvSpPr>
          <p:nvPr>
            <p:ph type="body" idx="1"/>
          </p:nvPr>
        </p:nvSpPr>
        <p:spPr>
          <a:prstGeom prst="rect">
            <a:avLst/>
          </a:prstGeom>
        </p:spPr>
        <p:txBody>
          <a:bodyPr>
            <a:normAutofit fontScale="85000" lnSpcReduction="20000"/>
          </a:bodyPr>
          <a:lstStyle/>
          <a:p>
            <a:r>
              <a:rPr lang="en-US" sz="2200" b="1" dirty="0">
                <a:solidFill>
                  <a:srgbClr val="2C69F6"/>
                </a:solidFill>
              </a:rPr>
              <a:t>Realize</a:t>
            </a:r>
            <a:r>
              <a:rPr lang="en-US" sz="2200" dirty="0"/>
              <a:t>…it takes </a:t>
            </a:r>
            <a:r>
              <a:rPr lang="en-US" sz="2200" b="1" dirty="0">
                <a:solidFill>
                  <a:srgbClr val="2C69F6"/>
                </a:solidFill>
              </a:rPr>
              <a:t>TWO to tango</a:t>
            </a:r>
            <a:r>
              <a:rPr lang="en-US" sz="2200" dirty="0"/>
              <a:t>…Or </a:t>
            </a:r>
            <a:r>
              <a:rPr lang="en-US" sz="2200" b="1" dirty="0">
                <a:solidFill>
                  <a:srgbClr val="2C69F6"/>
                </a:solidFill>
              </a:rPr>
              <a:t>TWO to tangle!</a:t>
            </a:r>
          </a:p>
          <a:p>
            <a:endParaRPr lang="en-US" b="1" dirty="0">
              <a:solidFill>
                <a:srgbClr val="2C69F6"/>
              </a:solidFill>
            </a:endParaRPr>
          </a:p>
          <a:p>
            <a:pPr lvl="2">
              <a:buClr>
                <a:srgbClr val="2C69F6"/>
              </a:buClr>
              <a:buFont typeface="Arial" pitchFamily="34" charset="0"/>
              <a:buChar char="•"/>
            </a:pPr>
            <a:r>
              <a:rPr lang="en-US" altLang="en-US" sz="2200" dirty="0">
                <a:solidFill>
                  <a:schemeClr val="tx1"/>
                </a:solidFill>
              </a:rPr>
              <a:t>Be a Detective NOT a Judge</a:t>
            </a:r>
          </a:p>
          <a:p>
            <a:pPr lvl="2">
              <a:buClr>
                <a:srgbClr val="2C69F6"/>
              </a:buClr>
              <a:buFont typeface="Arial" pitchFamily="34" charset="0"/>
              <a:buChar char="•"/>
            </a:pPr>
            <a:r>
              <a:rPr lang="en-US" altLang="en-US" sz="2200" dirty="0">
                <a:solidFill>
                  <a:schemeClr val="tx1"/>
                </a:solidFill>
              </a:rPr>
              <a:t>Look, Listen, Offer, Think… </a:t>
            </a:r>
          </a:p>
          <a:p>
            <a:pPr lvl="2">
              <a:buClr>
                <a:srgbClr val="2C69F6"/>
              </a:buClr>
              <a:buFont typeface="Arial" pitchFamily="34" charset="0"/>
              <a:buChar char="•"/>
            </a:pPr>
            <a:r>
              <a:rPr lang="en-US" altLang="en-US" sz="2200" dirty="0">
                <a:solidFill>
                  <a:schemeClr val="tx1"/>
                </a:solidFill>
              </a:rPr>
              <a:t>Use Your Approach as a Screening Tool</a:t>
            </a:r>
          </a:p>
          <a:p>
            <a:pPr lvl="2">
              <a:buClr>
                <a:srgbClr val="2C69F6"/>
              </a:buClr>
              <a:buFont typeface="Arial" pitchFamily="34" charset="0"/>
              <a:buChar char="•"/>
            </a:pPr>
            <a:r>
              <a:rPr lang="en-US" altLang="en-US" sz="2200" dirty="0">
                <a:solidFill>
                  <a:schemeClr val="tx1"/>
                </a:solidFill>
              </a:rPr>
              <a:t>Always use this sequence for CUES</a:t>
            </a:r>
          </a:p>
          <a:p>
            <a:pPr lvl="3">
              <a:buClr>
                <a:srgbClr val="2C69F6"/>
              </a:buClr>
              <a:buFont typeface="Courier New" panose="02070309020205020404" pitchFamily="49" charset="0"/>
              <a:buChar char="o"/>
            </a:pPr>
            <a:r>
              <a:rPr lang="en-US" altLang="en-US" sz="2200" dirty="0">
                <a:solidFill>
                  <a:schemeClr val="tx1"/>
                </a:solidFill>
              </a:rPr>
              <a:t>Visual - Show</a:t>
            </a:r>
          </a:p>
          <a:p>
            <a:pPr lvl="3">
              <a:buClr>
                <a:srgbClr val="2C69F6"/>
              </a:buClr>
              <a:buFont typeface="Courier New" panose="02070309020205020404" pitchFamily="49" charset="0"/>
              <a:buChar char="o"/>
            </a:pPr>
            <a:r>
              <a:rPr lang="en-US" altLang="en-US" sz="2200" dirty="0">
                <a:solidFill>
                  <a:schemeClr val="tx1"/>
                </a:solidFill>
              </a:rPr>
              <a:t>Verbal - Tell</a:t>
            </a:r>
          </a:p>
          <a:p>
            <a:pPr lvl="3">
              <a:buClr>
                <a:srgbClr val="2C69F6"/>
              </a:buClr>
              <a:buFont typeface="Courier New" panose="02070309020205020404" pitchFamily="49" charset="0"/>
              <a:buChar char="o"/>
            </a:pPr>
            <a:r>
              <a:rPr lang="en-US" altLang="en-US" sz="2200" dirty="0">
                <a:solidFill>
                  <a:schemeClr val="tx1"/>
                </a:solidFill>
              </a:rPr>
              <a:t>Physical – Touch</a:t>
            </a:r>
          </a:p>
          <a:p>
            <a:pPr lvl="2">
              <a:buClr>
                <a:srgbClr val="2C69F6"/>
              </a:buClr>
              <a:buFont typeface="Arial" pitchFamily="34" charset="0"/>
              <a:buChar char="•"/>
            </a:pPr>
            <a:r>
              <a:rPr lang="en-US" altLang="en-US" sz="2200" dirty="0">
                <a:solidFill>
                  <a:schemeClr val="tx1"/>
                </a:solidFill>
              </a:rPr>
              <a:t>Match your help to remaining abilities</a:t>
            </a:r>
          </a:p>
        </p:txBody>
      </p:sp>
      <p:sp>
        <p:nvSpPr>
          <p:cNvPr id="114" name="Title 1"/>
          <p:cNvSpPr txBox="1">
            <a:spLocks noGrp="1"/>
          </p:cNvSpPr>
          <p:nvPr>
            <p:ph type="title"/>
          </p:nvPr>
        </p:nvSpPr>
        <p:spPr>
          <a:prstGeom prst="rect">
            <a:avLst/>
          </a:prstGeom>
        </p:spPr>
        <p:txBody>
          <a:bodyPr/>
          <a:lstStyle/>
          <a:p>
            <a:r>
              <a:rPr lang="en-US" dirty="0"/>
              <a:t>The Basics </a:t>
            </a:r>
            <a:r>
              <a:rPr lang="en-US" dirty="0">
                <a:solidFill>
                  <a:srgbClr val="2C69F6"/>
                </a:solidFill>
              </a:rPr>
              <a:t>for Success</a:t>
            </a:r>
            <a:endParaRPr dirty="0">
              <a:solidFill>
                <a:srgbClr val="2C69F6"/>
              </a:solidFill>
            </a:endParaRPr>
          </a:p>
        </p:txBody>
      </p:sp>
    </p:spTree>
    <p:extLst>
      <p:ext uri="{BB962C8B-B14F-4D97-AF65-F5344CB8AC3E}">
        <p14:creationId xmlns:p14="http://schemas.microsoft.com/office/powerpoint/2010/main" val="363056960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ontent Placeholder 2"/>
          <p:cNvSpPr txBox="1">
            <a:spLocks noGrp="1"/>
          </p:cNvSpPr>
          <p:nvPr>
            <p:ph type="body" idx="1"/>
          </p:nvPr>
        </p:nvSpPr>
        <p:spPr>
          <a:xfrm>
            <a:off x="342899" y="1689100"/>
            <a:ext cx="8458201" cy="1739900"/>
          </a:xfrm>
          <a:prstGeom prst="rect">
            <a:avLst/>
          </a:prstGeom>
        </p:spPr>
        <p:txBody>
          <a:bodyPr numCol="2">
            <a:normAutofit/>
          </a:bodyPr>
          <a:lstStyle/>
          <a:p>
            <a:pPr lvl="1">
              <a:buClr>
                <a:srgbClr val="2C69F6"/>
              </a:buClr>
              <a:buFont typeface="Arial" panose="020B0604020202020204" pitchFamily="34" charset="0"/>
              <a:buChar char="•"/>
              <a:defRPr/>
            </a:pPr>
            <a:r>
              <a:rPr lang="en-US" dirty="0">
                <a:ea typeface="ＭＳ Ｐゴシック" charset="0"/>
                <a:cs typeface="Calibri"/>
              </a:rPr>
              <a:t>Positive Physical Approach™</a:t>
            </a:r>
          </a:p>
          <a:p>
            <a:pPr lvl="1">
              <a:buClr>
                <a:srgbClr val="2C69F6"/>
              </a:buClr>
              <a:buFont typeface="Arial" panose="020B0604020202020204" pitchFamily="34" charset="0"/>
              <a:buChar char="•"/>
              <a:defRPr/>
            </a:pPr>
            <a:r>
              <a:rPr lang="en-US" dirty="0">
                <a:ea typeface="ＭＳ Ｐゴシック" charset="0"/>
                <a:cs typeface="Calibri"/>
              </a:rPr>
              <a:t>Supportive Communication</a:t>
            </a:r>
          </a:p>
          <a:p>
            <a:pPr lvl="1">
              <a:buClr>
                <a:srgbClr val="2C69F6"/>
              </a:buClr>
              <a:buFont typeface="Arial" panose="020B0604020202020204" pitchFamily="34" charset="0"/>
              <a:buChar char="•"/>
              <a:defRPr/>
            </a:pPr>
            <a:r>
              <a:rPr lang="en-US" dirty="0">
                <a:ea typeface="ＭＳ Ｐゴシック" charset="0"/>
                <a:cs typeface="Calibri"/>
              </a:rPr>
              <a:t>Consistent and Skill Sensitive Cues</a:t>
            </a:r>
          </a:p>
          <a:p>
            <a:pPr lvl="2">
              <a:buClr>
                <a:srgbClr val="2C69F6"/>
              </a:buClr>
              <a:buFont typeface="Courier New" panose="02070309020205020404" pitchFamily="49" charset="0"/>
              <a:buChar char="o"/>
              <a:defRPr/>
            </a:pPr>
            <a:r>
              <a:rPr lang="en-US" dirty="0">
                <a:ea typeface="ＭＳ Ｐゴシック" charset="0"/>
                <a:cs typeface="Calibri"/>
              </a:rPr>
              <a:t>Visual, verbal, physical</a:t>
            </a:r>
          </a:p>
          <a:p>
            <a:pPr lvl="1">
              <a:buClr>
                <a:srgbClr val="2C69F6"/>
              </a:buClr>
              <a:buFont typeface="Arial" panose="020B0604020202020204" pitchFamily="34" charset="0"/>
              <a:buChar char="•"/>
              <a:defRPr/>
            </a:pPr>
            <a:r>
              <a:rPr lang="en-US" dirty="0">
                <a:ea typeface="ＭＳ Ｐゴシック" charset="0"/>
                <a:cs typeface="Calibri"/>
              </a:rPr>
              <a:t>Hand-Under-Hand™ </a:t>
            </a:r>
          </a:p>
          <a:p>
            <a:pPr lvl="2">
              <a:buClr>
                <a:srgbClr val="2C69F6"/>
              </a:buClr>
              <a:buFont typeface="Courier New" panose="02070309020205020404" pitchFamily="49" charset="0"/>
              <a:buChar char="o"/>
              <a:defRPr/>
            </a:pPr>
            <a:r>
              <a:rPr lang="en-US" dirty="0">
                <a:ea typeface="ＭＳ Ｐゴシック" charset="0"/>
                <a:cs typeface="Calibri"/>
              </a:rPr>
              <a:t> for connection</a:t>
            </a:r>
          </a:p>
          <a:p>
            <a:pPr lvl="2">
              <a:buClr>
                <a:srgbClr val="2C69F6"/>
              </a:buClr>
              <a:buFont typeface="Courier New" panose="02070309020205020404" pitchFamily="49" charset="0"/>
              <a:buChar char="o"/>
              <a:defRPr/>
            </a:pPr>
            <a:r>
              <a:rPr lang="en-US" dirty="0">
                <a:ea typeface="ＭＳ Ｐゴシック" charset="0"/>
                <a:cs typeface="Calibri"/>
              </a:rPr>
              <a:t> for assistance</a:t>
            </a:r>
          </a:p>
          <a:p>
            <a:pPr lvl="1">
              <a:buClr>
                <a:srgbClr val="2C69F6"/>
              </a:buClr>
              <a:buFont typeface="Arial" panose="020B0604020202020204" pitchFamily="34" charset="0"/>
              <a:buChar char="•"/>
              <a:defRPr/>
            </a:pPr>
            <a:r>
              <a:rPr lang="en-US" dirty="0">
                <a:ea typeface="ＭＳ Ｐゴシック" charset="0"/>
                <a:cs typeface="Calibri"/>
              </a:rPr>
              <a:t>Open and Willing Heart, Head and Hands</a:t>
            </a:r>
          </a:p>
        </p:txBody>
      </p:sp>
      <p:sp>
        <p:nvSpPr>
          <p:cNvPr id="114" name="Title 1"/>
          <p:cNvSpPr txBox="1">
            <a:spLocks noGrp="1"/>
          </p:cNvSpPr>
          <p:nvPr>
            <p:ph type="title"/>
          </p:nvPr>
        </p:nvSpPr>
        <p:spPr>
          <a:prstGeom prst="rect">
            <a:avLst/>
          </a:prstGeom>
        </p:spPr>
        <p:txBody>
          <a:bodyPr/>
          <a:lstStyle/>
          <a:p>
            <a:r>
              <a:rPr lang="en-US" dirty="0"/>
              <a:t>Build </a:t>
            </a:r>
            <a:r>
              <a:rPr lang="en-US" dirty="0">
                <a:solidFill>
                  <a:srgbClr val="2C69F6"/>
                </a:solidFill>
              </a:rPr>
              <a:t>Skill</a:t>
            </a:r>
            <a:endParaRPr dirty="0">
              <a:solidFill>
                <a:srgbClr val="2C69F6"/>
              </a:solidFill>
            </a:endParaRPr>
          </a:p>
        </p:txBody>
      </p:sp>
    </p:spTree>
    <p:extLst>
      <p:ext uri="{BB962C8B-B14F-4D97-AF65-F5344CB8AC3E}">
        <p14:creationId xmlns:p14="http://schemas.microsoft.com/office/powerpoint/2010/main" val="32097940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ontent Placeholder 2"/>
          <p:cNvSpPr txBox="1">
            <a:spLocks noGrp="1"/>
          </p:cNvSpPr>
          <p:nvPr>
            <p:ph type="body" idx="1"/>
          </p:nvPr>
        </p:nvSpPr>
        <p:spPr>
          <a:prstGeom prst="rect">
            <a:avLst/>
          </a:prstGeom>
        </p:spPr>
        <p:txBody>
          <a:bodyPr>
            <a:normAutofit/>
          </a:bodyPr>
          <a:lstStyle/>
          <a:p>
            <a:pPr marL="103187" lvl="1" indent="0" eaLnBrk="1" hangingPunct="1">
              <a:lnSpc>
                <a:spcPct val="90000"/>
              </a:lnSpc>
              <a:buFont typeface="Lucida Grande"/>
              <a:buNone/>
              <a:defRPr/>
            </a:pPr>
            <a:r>
              <a:rPr lang="en-US" dirty="0">
                <a:ea typeface="ＭＳ Ｐゴシック" charset="0"/>
                <a:cs typeface="Calibri"/>
              </a:rPr>
              <a:t>Use a consistent Positive Physical Approach™</a:t>
            </a:r>
          </a:p>
          <a:p>
            <a:pPr lvl="2">
              <a:lnSpc>
                <a:spcPct val="90000"/>
              </a:lnSpc>
              <a:buClr>
                <a:srgbClr val="2C69F6"/>
              </a:buClr>
              <a:buFont typeface="Arial" panose="020B0604020202020204" pitchFamily="34" charset="0"/>
              <a:buChar char="•"/>
              <a:defRPr/>
            </a:pPr>
            <a:r>
              <a:rPr lang="en-US" dirty="0">
                <a:ea typeface="ＭＳ Ｐゴシック" charset="0"/>
                <a:cs typeface="Calibri"/>
              </a:rPr>
              <a:t>Pause at edge of public space</a:t>
            </a:r>
          </a:p>
          <a:p>
            <a:pPr lvl="2">
              <a:lnSpc>
                <a:spcPct val="90000"/>
              </a:lnSpc>
              <a:buClr>
                <a:srgbClr val="2C69F6"/>
              </a:buClr>
              <a:buFont typeface="Arial" panose="020B0604020202020204" pitchFamily="34" charset="0"/>
              <a:buChar char="•"/>
              <a:defRPr/>
            </a:pPr>
            <a:r>
              <a:rPr lang="en-US" dirty="0">
                <a:ea typeface="ＭＳ Ｐゴシック" charset="0"/>
                <a:cs typeface="Calibri"/>
              </a:rPr>
              <a:t>Gesture and greet by name</a:t>
            </a:r>
          </a:p>
          <a:p>
            <a:pPr lvl="2">
              <a:lnSpc>
                <a:spcPct val="90000"/>
              </a:lnSpc>
              <a:buClr>
                <a:srgbClr val="2C69F6"/>
              </a:buClr>
              <a:buFont typeface="Arial" panose="020B0604020202020204" pitchFamily="34" charset="0"/>
              <a:buChar char="•"/>
              <a:defRPr/>
            </a:pPr>
            <a:r>
              <a:rPr lang="en-US" dirty="0">
                <a:ea typeface="ＭＳ Ｐゴシック" charset="0"/>
                <a:cs typeface="Calibri"/>
              </a:rPr>
              <a:t>Offer your hand and make eye contact</a:t>
            </a:r>
          </a:p>
          <a:p>
            <a:pPr lvl="2">
              <a:lnSpc>
                <a:spcPct val="90000"/>
              </a:lnSpc>
              <a:buClr>
                <a:srgbClr val="2C69F6"/>
              </a:buClr>
              <a:buFont typeface="Arial" panose="020B0604020202020204" pitchFamily="34" charset="0"/>
              <a:buChar char="•"/>
              <a:defRPr/>
            </a:pPr>
            <a:r>
              <a:rPr lang="en-US" dirty="0">
                <a:ea typeface="ＭＳ Ｐゴシック" charset="0"/>
                <a:cs typeface="Calibri"/>
              </a:rPr>
              <a:t>Approach slowly within visual range</a:t>
            </a:r>
          </a:p>
          <a:p>
            <a:pPr lvl="2">
              <a:lnSpc>
                <a:spcPct val="90000"/>
              </a:lnSpc>
              <a:buClr>
                <a:srgbClr val="2C69F6"/>
              </a:buClr>
              <a:buFont typeface="Arial" panose="020B0604020202020204" pitchFamily="34" charset="0"/>
              <a:buChar char="•"/>
              <a:defRPr/>
            </a:pPr>
            <a:r>
              <a:rPr lang="en-US" dirty="0">
                <a:ea typeface="ＭＳ Ｐゴシック" charset="0"/>
                <a:cs typeface="Calibri"/>
              </a:rPr>
              <a:t>Shake hands and maintain Hand-Under-Hand™</a:t>
            </a:r>
          </a:p>
          <a:p>
            <a:pPr lvl="2">
              <a:lnSpc>
                <a:spcPct val="90000"/>
              </a:lnSpc>
              <a:buClr>
                <a:srgbClr val="2C69F6"/>
              </a:buClr>
              <a:buFont typeface="Arial" panose="020B0604020202020204" pitchFamily="34" charset="0"/>
              <a:buChar char="•"/>
              <a:defRPr/>
            </a:pPr>
            <a:r>
              <a:rPr lang="en-US" dirty="0">
                <a:ea typeface="ＭＳ Ｐゴシック" charset="0"/>
                <a:cs typeface="Calibri"/>
              </a:rPr>
              <a:t>Move to the side</a:t>
            </a:r>
          </a:p>
          <a:p>
            <a:pPr lvl="2">
              <a:lnSpc>
                <a:spcPct val="90000"/>
              </a:lnSpc>
              <a:buClr>
                <a:srgbClr val="2C69F6"/>
              </a:buClr>
              <a:buFont typeface="Arial" panose="020B0604020202020204" pitchFamily="34" charset="0"/>
              <a:buChar char="•"/>
              <a:defRPr/>
            </a:pPr>
            <a:r>
              <a:rPr lang="en-US" dirty="0">
                <a:ea typeface="ＭＳ Ｐゴシック" charset="0"/>
                <a:cs typeface="Calibri"/>
              </a:rPr>
              <a:t>Get to eye level &amp; respect intimate space</a:t>
            </a:r>
          </a:p>
          <a:p>
            <a:pPr lvl="2">
              <a:lnSpc>
                <a:spcPct val="90000"/>
              </a:lnSpc>
              <a:buClr>
                <a:srgbClr val="2C69F6"/>
              </a:buClr>
              <a:buFont typeface="Arial" panose="020B0604020202020204" pitchFamily="34" charset="0"/>
              <a:buChar char="•"/>
              <a:defRPr/>
            </a:pPr>
            <a:r>
              <a:rPr lang="en-US" dirty="0">
                <a:ea typeface="ＭＳ Ｐゴシック" charset="0"/>
                <a:cs typeface="Calibri"/>
              </a:rPr>
              <a:t>Wait for acknowledgement</a:t>
            </a:r>
          </a:p>
        </p:txBody>
      </p:sp>
      <p:sp>
        <p:nvSpPr>
          <p:cNvPr id="114" name="Title 1"/>
          <p:cNvSpPr txBox="1">
            <a:spLocks noGrp="1"/>
          </p:cNvSpPr>
          <p:nvPr>
            <p:ph type="title"/>
          </p:nvPr>
        </p:nvSpPr>
        <p:spPr>
          <a:prstGeom prst="rect">
            <a:avLst/>
          </a:prstGeom>
        </p:spPr>
        <p:txBody>
          <a:bodyPr/>
          <a:lstStyle/>
          <a:p>
            <a:r>
              <a:rPr lang="en-US" dirty="0"/>
              <a:t>Approach </a:t>
            </a:r>
            <a:r>
              <a:rPr lang="en-US" dirty="0">
                <a:solidFill>
                  <a:srgbClr val="2C69F6"/>
                </a:solidFill>
              </a:rPr>
              <a:t>Matters</a:t>
            </a:r>
            <a:endParaRPr dirty="0">
              <a:solidFill>
                <a:srgbClr val="2C69F6"/>
              </a:solidFill>
            </a:endParaRPr>
          </a:p>
        </p:txBody>
      </p:sp>
    </p:spTree>
    <p:extLst>
      <p:ext uri="{BB962C8B-B14F-4D97-AF65-F5344CB8AC3E}">
        <p14:creationId xmlns:p14="http://schemas.microsoft.com/office/powerpoint/2010/main" val="170876160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ontent Placeholder 2"/>
          <p:cNvSpPr txBox="1">
            <a:spLocks noGrp="1"/>
          </p:cNvSpPr>
          <p:nvPr>
            <p:ph type="body" idx="1"/>
          </p:nvPr>
        </p:nvSpPr>
        <p:spPr>
          <a:xfrm>
            <a:off x="342899" y="1689100"/>
            <a:ext cx="8458201" cy="2223143"/>
          </a:xfrm>
          <a:prstGeom prst="rect">
            <a:avLst/>
          </a:prstGeom>
        </p:spPr>
        <p:txBody>
          <a:bodyPr>
            <a:normAutofit/>
          </a:bodyPr>
          <a:lstStyle/>
          <a:p>
            <a:pPr marL="101600" lvl="1" indent="0" eaLnBrk="1" hangingPunct="1">
              <a:buFont typeface="Lucida Grande" charset="0"/>
              <a:buNone/>
            </a:pPr>
            <a:r>
              <a:rPr lang="en-US" altLang="en-US" dirty="0">
                <a:solidFill>
                  <a:srgbClr val="2C69F6"/>
                </a:solidFill>
              </a:rPr>
              <a:t>Make a connection</a:t>
            </a:r>
          </a:p>
          <a:p>
            <a:pPr lvl="2" eaLnBrk="1" hangingPunct="1">
              <a:buClr>
                <a:srgbClr val="2C69F6"/>
              </a:buClr>
              <a:buFont typeface="Arial" pitchFamily="34" charset="0"/>
              <a:buChar char="•"/>
            </a:pPr>
            <a:r>
              <a:rPr lang="en-US" altLang="en-US" dirty="0">
                <a:solidFill>
                  <a:schemeClr val="tx1"/>
                </a:solidFill>
              </a:rPr>
              <a:t>Offer your name – “</a:t>
            </a:r>
            <a:r>
              <a:rPr lang="en-US" altLang="ja-JP" dirty="0">
                <a:solidFill>
                  <a:schemeClr val="tx1"/>
                </a:solidFill>
              </a:rPr>
              <a:t>I’m  (NAME)… and you are…”</a:t>
            </a:r>
          </a:p>
          <a:p>
            <a:pPr lvl="2" eaLnBrk="1" hangingPunct="1">
              <a:buClr>
                <a:srgbClr val="2C69F6"/>
              </a:buClr>
              <a:buFont typeface="Arial" pitchFamily="34" charset="0"/>
              <a:buChar char="•"/>
            </a:pPr>
            <a:r>
              <a:rPr lang="en-US" altLang="en-US" dirty="0">
                <a:solidFill>
                  <a:schemeClr val="tx1"/>
                </a:solidFill>
              </a:rPr>
              <a:t>Offer a shared background – </a:t>
            </a:r>
            <a:r>
              <a:rPr lang="ja-JP" altLang="en-US">
                <a:solidFill>
                  <a:schemeClr val="tx1"/>
                </a:solidFill>
              </a:rPr>
              <a:t>“</a:t>
            </a:r>
            <a:r>
              <a:rPr lang="en-US" altLang="ja-JP" dirty="0">
                <a:solidFill>
                  <a:schemeClr val="tx1"/>
                </a:solidFill>
              </a:rPr>
              <a:t>I’m from (place) …and you’re from…</a:t>
            </a:r>
            <a:r>
              <a:rPr lang="ja-JP" altLang="en-US">
                <a:solidFill>
                  <a:schemeClr val="tx1"/>
                </a:solidFill>
              </a:rPr>
              <a:t>”</a:t>
            </a:r>
            <a:endParaRPr lang="en-US" altLang="ja-JP" dirty="0">
              <a:solidFill>
                <a:schemeClr val="tx1"/>
              </a:solidFill>
            </a:endParaRPr>
          </a:p>
          <a:p>
            <a:pPr lvl="2" eaLnBrk="1" hangingPunct="1">
              <a:buClr>
                <a:srgbClr val="2C69F6"/>
              </a:buClr>
              <a:buFont typeface="Arial" pitchFamily="34" charset="0"/>
              <a:buChar char="•"/>
            </a:pPr>
            <a:r>
              <a:rPr lang="en-US" altLang="en-US" dirty="0">
                <a:solidFill>
                  <a:schemeClr val="tx1"/>
                </a:solidFill>
              </a:rPr>
              <a:t>Offer a positive personal comment – </a:t>
            </a:r>
            <a:r>
              <a:rPr lang="ja-JP" altLang="en-US">
                <a:solidFill>
                  <a:schemeClr val="tx1"/>
                </a:solidFill>
              </a:rPr>
              <a:t>“</a:t>
            </a:r>
            <a:r>
              <a:rPr lang="en-US" altLang="ja-JP" dirty="0">
                <a:solidFill>
                  <a:schemeClr val="tx1"/>
                </a:solidFill>
              </a:rPr>
              <a:t>You look great in that ….</a:t>
            </a:r>
            <a:r>
              <a:rPr lang="ja-JP" altLang="en-US">
                <a:solidFill>
                  <a:schemeClr val="tx1"/>
                </a:solidFill>
              </a:rPr>
              <a:t>”</a:t>
            </a:r>
            <a:r>
              <a:rPr lang="en-US" altLang="ja-JP" dirty="0">
                <a:solidFill>
                  <a:schemeClr val="tx1"/>
                </a:solidFill>
              </a:rPr>
              <a:t> or </a:t>
            </a:r>
            <a:r>
              <a:rPr lang="ja-JP" altLang="en-US">
                <a:solidFill>
                  <a:schemeClr val="tx1"/>
                </a:solidFill>
              </a:rPr>
              <a:t>“</a:t>
            </a:r>
            <a:r>
              <a:rPr lang="en-US" altLang="ja-JP" dirty="0">
                <a:solidFill>
                  <a:schemeClr val="tx1"/>
                </a:solidFill>
              </a:rPr>
              <a:t>I love that color on you…</a:t>
            </a:r>
            <a:r>
              <a:rPr lang="ja-JP" altLang="en-US">
                <a:solidFill>
                  <a:schemeClr val="tx1"/>
                </a:solidFill>
              </a:rPr>
              <a:t>”</a:t>
            </a:r>
            <a:endParaRPr lang="en-US" altLang="ja-JP" dirty="0">
              <a:solidFill>
                <a:schemeClr val="tx1"/>
              </a:solidFill>
            </a:endParaRPr>
          </a:p>
          <a:p>
            <a:endParaRPr dirty="0">
              <a:solidFill>
                <a:schemeClr val="tx1"/>
              </a:solidFill>
            </a:endParaRPr>
          </a:p>
        </p:txBody>
      </p:sp>
      <p:sp>
        <p:nvSpPr>
          <p:cNvPr id="114" name="Title 1"/>
          <p:cNvSpPr txBox="1">
            <a:spLocks noGrp="1"/>
          </p:cNvSpPr>
          <p:nvPr>
            <p:ph type="title"/>
          </p:nvPr>
        </p:nvSpPr>
        <p:spPr>
          <a:prstGeom prst="rect">
            <a:avLst/>
          </a:prstGeom>
        </p:spPr>
        <p:txBody>
          <a:bodyPr/>
          <a:lstStyle/>
          <a:p>
            <a:r>
              <a:rPr lang="en-US" dirty="0"/>
              <a:t>Supportive </a:t>
            </a:r>
            <a:r>
              <a:rPr lang="en-US" dirty="0">
                <a:solidFill>
                  <a:srgbClr val="2C69F6"/>
                </a:solidFill>
              </a:rPr>
              <a:t>Communication</a:t>
            </a:r>
            <a:endParaRPr dirty="0">
              <a:solidFill>
                <a:srgbClr val="2C69F6"/>
              </a:solidFill>
            </a:endParaRPr>
          </a:p>
        </p:txBody>
      </p:sp>
    </p:spTree>
    <p:extLst>
      <p:ext uri="{BB962C8B-B14F-4D97-AF65-F5344CB8AC3E}">
        <p14:creationId xmlns:p14="http://schemas.microsoft.com/office/powerpoint/2010/main" val="268901427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ontent Placeholder 2"/>
          <p:cNvSpPr txBox="1">
            <a:spLocks noGrp="1"/>
          </p:cNvSpPr>
          <p:nvPr>
            <p:ph type="body" idx="1"/>
          </p:nvPr>
        </p:nvSpPr>
        <p:spPr>
          <a:prstGeom prst="rect">
            <a:avLst/>
          </a:prstGeom>
        </p:spPr>
        <p:txBody>
          <a:bodyPr>
            <a:noAutofit/>
          </a:bodyPr>
          <a:lstStyle/>
          <a:p>
            <a:pPr marL="1588">
              <a:defRPr/>
            </a:pPr>
            <a:r>
              <a:rPr lang="en-US" altLang="en-US" dirty="0">
                <a:solidFill>
                  <a:srgbClr val="2C69F6"/>
                </a:solidFill>
                <a:cs typeface="Arial" panose="020B0604020202020204" pitchFamily="34" charset="0"/>
              </a:rPr>
              <a:t>Validate emotions</a:t>
            </a:r>
          </a:p>
          <a:p>
            <a:pPr lvl="2">
              <a:buClr>
                <a:srgbClr val="2C69F6"/>
              </a:buClr>
              <a:buFont typeface="Arial" panose="020B0604020202020204" pitchFamily="34" charset="0"/>
              <a:buChar char="•"/>
              <a:defRPr/>
            </a:pPr>
            <a:r>
              <a:rPr lang="en-US" altLang="en-US" dirty="0">
                <a:solidFill>
                  <a:schemeClr val="tx1"/>
                </a:solidFill>
                <a:cs typeface="Arial" panose="020B0604020202020204" pitchFamily="34" charset="0"/>
              </a:rPr>
              <a:t>EARLY –</a:t>
            </a:r>
            <a:r>
              <a:rPr lang="ja-JP" altLang="en-US">
                <a:solidFill>
                  <a:schemeClr val="tx1"/>
                </a:solidFill>
                <a:cs typeface="Arial" panose="020B0604020202020204" pitchFamily="34" charset="0"/>
              </a:rPr>
              <a:t>“</a:t>
            </a:r>
            <a:r>
              <a:rPr lang="en-US" altLang="ja-JP" dirty="0">
                <a:solidFill>
                  <a:schemeClr val="tx1"/>
                </a:solidFill>
                <a:cs typeface="Arial" panose="020B0604020202020204" pitchFamily="34" charset="0"/>
              </a:rPr>
              <a:t>It</a:t>
            </a:r>
            <a:r>
              <a:rPr lang="ja-JP" altLang="en-US">
                <a:solidFill>
                  <a:schemeClr val="tx1"/>
                </a:solidFill>
                <a:cs typeface="Arial" panose="020B0604020202020204" pitchFamily="34" charset="0"/>
              </a:rPr>
              <a:t>’</a:t>
            </a:r>
            <a:r>
              <a:rPr lang="en-US" altLang="ja-JP" dirty="0">
                <a:solidFill>
                  <a:schemeClr val="tx1"/>
                </a:solidFill>
                <a:cs typeface="Arial" panose="020B0604020202020204" pitchFamily="34" charset="0"/>
              </a:rPr>
              <a:t>s really (label emotion) to have this happen</a:t>
            </a:r>
            <a:r>
              <a:rPr lang="ja-JP" altLang="en-US">
                <a:solidFill>
                  <a:schemeClr val="tx1"/>
                </a:solidFill>
                <a:cs typeface="Arial" panose="020B0604020202020204" pitchFamily="34" charset="0"/>
              </a:rPr>
              <a:t>”</a:t>
            </a:r>
            <a:r>
              <a:rPr lang="en-US" altLang="ja-JP" dirty="0">
                <a:solidFill>
                  <a:schemeClr val="tx1"/>
                </a:solidFill>
                <a:cs typeface="Arial" panose="020B0604020202020204" pitchFamily="34" charset="0"/>
              </a:rPr>
              <a:t> or </a:t>
            </a:r>
            <a:r>
              <a:rPr lang="ja-JP" altLang="en-US">
                <a:solidFill>
                  <a:schemeClr val="tx1"/>
                </a:solidFill>
                <a:cs typeface="Arial" panose="020B0604020202020204" pitchFamily="34" charset="0"/>
              </a:rPr>
              <a:t>“</a:t>
            </a:r>
            <a:r>
              <a:rPr lang="en-US" altLang="ja-JP" dirty="0">
                <a:solidFill>
                  <a:schemeClr val="tx1"/>
                </a:solidFill>
                <a:cs typeface="Arial" panose="020B0604020202020204" pitchFamily="34" charset="0"/>
              </a:rPr>
              <a:t>I</a:t>
            </a:r>
            <a:r>
              <a:rPr lang="ja-JP" altLang="en-US">
                <a:solidFill>
                  <a:schemeClr val="tx1"/>
                </a:solidFill>
                <a:cs typeface="Arial" panose="020B0604020202020204" pitchFamily="34" charset="0"/>
              </a:rPr>
              <a:t>’</a:t>
            </a:r>
            <a:r>
              <a:rPr lang="en-US" altLang="ja-JP" dirty="0">
                <a:solidFill>
                  <a:schemeClr val="tx1"/>
                </a:solidFill>
                <a:cs typeface="Arial" panose="020B0604020202020204" pitchFamily="34" charset="0"/>
              </a:rPr>
              <a:t>m sorry this is happening to you</a:t>
            </a:r>
            <a:r>
              <a:rPr lang="ja-JP" altLang="en-US">
                <a:solidFill>
                  <a:schemeClr val="tx1"/>
                </a:solidFill>
                <a:cs typeface="Arial" panose="020B0604020202020204" pitchFamily="34" charset="0"/>
              </a:rPr>
              <a:t>”</a:t>
            </a:r>
            <a:endParaRPr lang="en-US" altLang="ja-JP" dirty="0">
              <a:solidFill>
                <a:schemeClr val="tx1"/>
              </a:solidFill>
              <a:cs typeface="Arial" panose="020B0604020202020204" pitchFamily="34" charset="0"/>
            </a:endParaRPr>
          </a:p>
          <a:p>
            <a:pPr lvl="2">
              <a:buClr>
                <a:srgbClr val="2C69F6"/>
              </a:buClr>
              <a:buFont typeface="Arial" panose="020B0604020202020204" pitchFamily="34" charset="0"/>
              <a:buChar char="•"/>
              <a:defRPr/>
            </a:pPr>
            <a:r>
              <a:rPr lang="en-US" altLang="en-US" dirty="0">
                <a:solidFill>
                  <a:schemeClr val="tx1"/>
                </a:solidFill>
                <a:cs typeface="Arial" panose="020B0604020202020204" pitchFamily="34" charset="0"/>
              </a:rPr>
              <a:t>MIDWAY – Repeat/reflect their words (with emotion)</a:t>
            </a:r>
          </a:p>
          <a:p>
            <a:pPr lvl="3">
              <a:buClr>
                <a:srgbClr val="2C69F6"/>
              </a:buClr>
              <a:buFont typeface="Courier New" panose="02070309020205020404" pitchFamily="49" charset="0"/>
              <a:buChar char="o"/>
              <a:defRPr/>
            </a:pPr>
            <a:r>
              <a:rPr lang="en-US" altLang="en-US" dirty="0">
                <a:solidFill>
                  <a:schemeClr val="tx1"/>
                </a:solidFill>
                <a:cs typeface="Arial" panose="020B0604020202020204" pitchFamily="34" charset="0"/>
              </a:rPr>
              <a:t>LISTEN for added information, ideas, thoughts</a:t>
            </a:r>
          </a:p>
          <a:p>
            <a:pPr lvl="3">
              <a:buClr>
                <a:srgbClr val="2C69F6"/>
              </a:buClr>
              <a:buFont typeface="Courier New" panose="02070309020205020404" pitchFamily="49" charset="0"/>
              <a:buChar char="o"/>
              <a:defRPr/>
            </a:pPr>
            <a:r>
              <a:rPr lang="en-US" altLang="en-US" dirty="0">
                <a:solidFill>
                  <a:schemeClr val="tx1"/>
                </a:solidFill>
                <a:cs typeface="Arial" panose="020B0604020202020204" pitchFamily="34" charset="0"/>
              </a:rPr>
              <a:t>EXPLORE the new information by ‘watching and listening’ (wonder what they are trying to communicate)</a:t>
            </a:r>
          </a:p>
          <a:p>
            <a:pPr lvl="2">
              <a:buClr>
                <a:srgbClr val="2C69F6"/>
              </a:buClr>
              <a:buFont typeface="Arial" panose="020B0604020202020204" pitchFamily="34" charset="0"/>
              <a:buChar char="•"/>
              <a:defRPr/>
            </a:pPr>
            <a:r>
              <a:rPr lang="en-US" altLang="en-US" dirty="0">
                <a:solidFill>
                  <a:schemeClr val="tx1"/>
                </a:solidFill>
                <a:cs typeface="Arial" panose="020B0604020202020204" pitchFamily="34" charset="0"/>
              </a:rPr>
              <a:t>LATE – Check out their ‘whole’ body – </a:t>
            </a:r>
          </a:p>
          <a:p>
            <a:pPr lvl="3">
              <a:buClr>
                <a:srgbClr val="2C69F6"/>
              </a:buClr>
              <a:buFont typeface="Courier New" panose="02070309020205020404" pitchFamily="49" charset="0"/>
              <a:buChar char="o"/>
              <a:defRPr/>
            </a:pPr>
            <a:r>
              <a:rPr lang="en-US" altLang="en-US" dirty="0">
                <a:solidFill>
                  <a:schemeClr val="tx1"/>
                </a:solidFill>
                <a:cs typeface="Arial" panose="020B0604020202020204" pitchFamily="34" charset="0"/>
              </a:rPr>
              <a:t>Observe face, posture, movement, gestures, touching, looking</a:t>
            </a:r>
          </a:p>
          <a:p>
            <a:pPr lvl="3">
              <a:buClr>
                <a:srgbClr val="2C69F6"/>
              </a:buClr>
              <a:buFont typeface="Courier New" panose="02070309020205020404" pitchFamily="49" charset="0"/>
              <a:buChar char="o"/>
              <a:defRPr/>
            </a:pPr>
            <a:r>
              <a:rPr lang="en-US" altLang="en-US" dirty="0">
                <a:solidFill>
                  <a:schemeClr val="tx1"/>
                </a:solidFill>
                <a:cs typeface="Arial" panose="020B0604020202020204" pitchFamily="34" charset="0"/>
              </a:rPr>
              <a:t>Look for NEED under the words or actions</a:t>
            </a:r>
          </a:p>
          <a:p>
            <a:endParaRPr dirty="0">
              <a:solidFill>
                <a:schemeClr val="tx1"/>
              </a:solidFill>
            </a:endParaRPr>
          </a:p>
        </p:txBody>
      </p:sp>
      <p:sp>
        <p:nvSpPr>
          <p:cNvPr id="114" name="Title 1"/>
          <p:cNvSpPr txBox="1">
            <a:spLocks noGrp="1"/>
          </p:cNvSpPr>
          <p:nvPr>
            <p:ph type="title"/>
          </p:nvPr>
        </p:nvSpPr>
        <p:spPr>
          <a:prstGeom prst="rect">
            <a:avLst/>
          </a:prstGeom>
        </p:spPr>
        <p:txBody>
          <a:bodyPr/>
          <a:lstStyle/>
          <a:p>
            <a:r>
              <a:rPr lang="en-US" dirty="0"/>
              <a:t>Emotional </a:t>
            </a:r>
            <a:r>
              <a:rPr lang="en-US" dirty="0">
                <a:solidFill>
                  <a:srgbClr val="2C69F6"/>
                </a:solidFill>
              </a:rPr>
              <a:t>Communication</a:t>
            </a:r>
            <a:endParaRPr dirty="0">
              <a:solidFill>
                <a:srgbClr val="2C69F6"/>
              </a:solidFill>
            </a:endParaRPr>
          </a:p>
        </p:txBody>
      </p:sp>
    </p:spTree>
    <p:extLst>
      <p:ext uri="{BB962C8B-B14F-4D97-AF65-F5344CB8AC3E}">
        <p14:creationId xmlns:p14="http://schemas.microsoft.com/office/powerpoint/2010/main" val="182142422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ontent Placeholder 2"/>
          <p:cNvSpPr txBox="1">
            <a:spLocks noGrp="1"/>
          </p:cNvSpPr>
          <p:nvPr>
            <p:ph type="body" idx="1"/>
          </p:nvPr>
        </p:nvSpPr>
        <p:spPr>
          <a:prstGeom prst="rect">
            <a:avLst/>
          </a:prstGeom>
        </p:spPr>
        <p:txBody>
          <a:bodyPr>
            <a:normAutofit/>
          </a:bodyPr>
          <a:lstStyle/>
          <a:p>
            <a:pPr lvl="2">
              <a:lnSpc>
                <a:spcPct val="80000"/>
              </a:lnSpc>
              <a:buClr>
                <a:srgbClr val="2C69F6"/>
              </a:buClr>
              <a:buFont typeface="Arial" panose="020B0604020202020204" pitchFamily="34" charset="0"/>
              <a:buChar char="•"/>
            </a:pPr>
            <a:r>
              <a:rPr lang="en-US" altLang="en-US" dirty="0">
                <a:solidFill>
                  <a:schemeClr val="tx1"/>
                </a:solidFill>
              </a:rPr>
              <a:t>USE VISUAL combined with VERBAL (gesture/point)</a:t>
            </a:r>
          </a:p>
          <a:p>
            <a:pPr lvl="3">
              <a:lnSpc>
                <a:spcPct val="80000"/>
              </a:lnSpc>
              <a:buClr>
                <a:srgbClr val="2C69F6"/>
              </a:buClr>
              <a:buFont typeface="Courier New" panose="02070309020205020404" pitchFamily="49" charset="0"/>
              <a:buChar char="o"/>
            </a:pPr>
            <a:r>
              <a:rPr lang="ja-JP" altLang="en-US" dirty="0">
                <a:solidFill>
                  <a:schemeClr val="tx1"/>
                </a:solidFill>
              </a:rPr>
              <a:t>“</a:t>
            </a:r>
            <a:r>
              <a:rPr lang="en-US" altLang="ja-JP" dirty="0">
                <a:solidFill>
                  <a:schemeClr val="tx1"/>
                </a:solidFill>
              </a:rPr>
              <a:t>It</a:t>
            </a:r>
            <a:r>
              <a:rPr lang="ja-JP" altLang="en-US" dirty="0">
                <a:solidFill>
                  <a:schemeClr val="tx1"/>
                </a:solidFill>
              </a:rPr>
              <a:t>’</a:t>
            </a:r>
            <a:r>
              <a:rPr lang="en-US" altLang="ja-JP" dirty="0">
                <a:solidFill>
                  <a:schemeClr val="tx1"/>
                </a:solidFill>
              </a:rPr>
              <a:t>s about time for… </a:t>
            </a:r>
            <a:r>
              <a:rPr lang="ja-JP" altLang="en-US" dirty="0">
                <a:solidFill>
                  <a:schemeClr val="tx1"/>
                </a:solidFill>
              </a:rPr>
              <a:t>“</a:t>
            </a:r>
            <a:endParaRPr lang="en-US" altLang="ja-JP" dirty="0">
              <a:solidFill>
                <a:schemeClr val="tx1"/>
              </a:solidFill>
            </a:endParaRPr>
          </a:p>
          <a:p>
            <a:pPr lvl="3">
              <a:lnSpc>
                <a:spcPct val="80000"/>
              </a:lnSpc>
              <a:buClr>
                <a:srgbClr val="2C69F6"/>
              </a:buClr>
              <a:buFont typeface="Courier New" panose="02070309020205020404" pitchFamily="49" charset="0"/>
              <a:buChar char="o"/>
            </a:pPr>
            <a:r>
              <a:rPr lang="ja-JP" altLang="en-US" dirty="0">
                <a:solidFill>
                  <a:schemeClr val="tx1"/>
                </a:solidFill>
              </a:rPr>
              <a:t>“</a:t>
            </a:r>
            <a:r>
              <a:rPr lang="en-US" altLang="ja-JP" dirty="0">
                <a:solidFill>
                  <a:schemeClr val="tx1"/>
                </a:solidFill>
              </a:rPr>
              <a:t>Let</a:t>
            </a:r>
            <a:r>
              <a:rPr lang="ja-JP" altLang="en-US" dirty="0">
                <a:solidFill>
                  <a:schemeClr val="tx1"/>
                </a:solidFill>
              </a:rPr>
              <a:t>’</a:t>
            </a:r>
            <a:r>
              <a:rPr lang="en-US" altLang="ja-JP" dirty="0">
                <a:solidFill>
                  <a:schemeClr val="tx1"/>
                </a:solidFill>
              </a:rPr>
              <a:t>s go this way…</a:t>
            </a:r>
            <a:r>
              <a:rPr lang="ja-JP" altLang="en-US" dirty="0">
                <a:solidFill>
                  <a:schemeClr val="tx1"/>
                </a:solidFill>
              </a:rPr>
              <a:t>”</a:t>
            </a:r>
            <a:endParaRPr lang="en-US" altLang="ja-JP" dirty="0">
              <a:solidFill>
                <a:schemeClr val="tx1"/>
              </a:solidFill>
            </a:endParaRPr>
          </a:p>
          <a:p>
            <a:pPr lvl="3">
              <a:lnSpc>
                <a:spcPct val="80000"/>
              </a:lnSpc>
              <a:buClr>
                <a:srgbClr val="2C69F6"/>
              </a:buClr>
              <a:buFont typeface="Courier New" panose="02070309020205020404" pitchFamily="49" charset="0"/>
              <a:buChar char="o"/>
            </a:pPr>
            <a:r>
              <a:rPr lang="ja-JP" altLang="en-US" dirty="0">
                <a:solidFill>
                  <a:schemeClr val="tx1"/>
                </a:solidFill>
              </a:rPr>
              <a:t>“</a:t>
            </a:r>
            <a:r>
              <a:rPr lang="en-US" altLang="ja-JP" dirty="0">
                <a:solidFill>
                  <a:schemeClr val="tx1"/>
                </a:solidFill>
              </a:rPr>
              <a:t>Here are your socks…</a:t>
            </a:r>
            <a:r>
              <a:rPr lang="ja-JP" altLang="en-US" dirty="0">
                <a:solidFill>
                  <a:schemeClr val="tx1"/>
                </a:solidFill>
              </a:rPr>
              <a:t>”</a:t>
            </a:r>
            <a:endParaRPr lang="en-US" altLang="ja-JP" dirty="0">
              <a:solidFill>
                <a:schemeClr val="tx1"/>
              </a:solidFill>
            </a:endParaRPr>
          </a:p>
          <a:p>
            <a:pPr lvl="2">
              <a:lnSpc>
                <a:spcPct val="80000"/>
              </a:lnSpc>
              <a:buClr>
                <a:srgbClr val="2C69F6"/>
              </a:buClr>
              <a:buFont typeface="Arial" panose="020B0604020202020204" pitchFamily="34" charset="0"/>
              <a:buChar char="•"/>
            </a:pPr>
            <a:r>
              <a:rPr lang="en-US" altLang="en-US" dirty="0">
                <a:solidFill>
                  <a:schemeClr val="tx1"/>
                </a:solidFill>
              </a:rPr>
              <a:t>DON</a:t>
            </a:r>
            <a:r>
              <a:rPr lang="ja-JP" altLang="en-US" dirty="0">
                <a:solidFill>
                  <a:schemeClr val="tx1"/>
                </a:solidFill>
              </a:rPr>
              <a:t>’</a:t>
            </a:r>
            <a:r>
              <a:rPr lang="en-US" altLang="ja-JP" dirty="0">
                <a:solidFill>
                  <a:schemeClr val="tx1"/>
                </a:solidFill>
              </a:rPr>
              <a:t>T ask questions you DON</a:t>
            </a:r>
            <a:r>
              <a:rPr lang="ja-JP" altLang="en-US" dirty="0">
                <a:solidFill>
                  <a:schemeClr val="tx1"/>
                </a:solidFill>
              </a:rPr>
              <a:t>’</a:t>
            </a:r>
            <a:r>
              <a:rPr lang="en-US" altLang="ja-JP" dirty="0">
                <a:solidFill>
                  <a:schemeClr val="tx1"/>
                </a:solidFill>
              </a:rPr>
              <a:t>T want to hear the answer to…</a:t>
            </a:r>
          </a:p>
          <a:p>
            <a:pPr lvl="2">
              <a:lnSpc>
                <a:spcPct val="80000"/>
              </a:lnSpc>
              <a:buClr>
                <a:srgbClr val="2C69F6"/>
              </a:buClr>
              <a:buFont typeface="Arial" panose="020B0604020202020204" pitchFamily="34" charset="0"/>
              <a:buChar char="•"/>
            </a:pPr>
            <a:r>
              <a:rPr lang="en-US" altLang="en-US" dirty="0">
                <a:solidFill>
                  <a:schemeClr val="tx1"/>
                </a:solidFill>
              </a:rPr>
              <a:t>Acknowledge the response/reaction to your information…</a:t>
            </a:r>
          </a:p>
          <a:p>
            <a:pPr lvl="2">
              <a:lnSpc>
                <a:spcPct val="80000"/>
              </a:lnSpc>
              <a:buClr>
                <a:srgbClr val="2C69F6"/>
              </a:buClr>
              <a:buFont typeface="Arial" panose="020B0604020202020204" pitchFamily="34" charset="0"/>
              <a:buChar char="•"/>
            </a:pPr>
            <a:r>
              <a:rPr lang="en-US" altLang="en-US" dirty="0">
                <a:solidFill>
                  <a:schemeClr val="tx1"/>
                </a:solidFill>
              </a:rPr>
              <a:t>LIMIT your words – SIMPLE is better always</a:t>
            </a:r>
          </a:p>
          <a:p>
            <a:pPr lvl="2">
              <a:lnSpc>
                <a:spcPct val="80000"/>
              </a:lnSpc>
              <a:buClr>
                <a:srgbClr val="2C69F6"/>
              </a:buClr>
              <a:buFont typeface="Arial" panose="020B0604020202020204" pitchFamily="34" charset="0"/>
              <a:buChar char="•"/>
            </a:pPr>
            <a:r>
              <a:rPr lang="en-US" altLang="en-US" dirty="0">
                <a:solidFill>
                  <a:schemeClr val="tx1"/>
                </a:solidFill>
              </a:rPr>
              <a:t>Wait, Pause, Slow Down</a:t>
            </a:r>
          </a:p>
        </p:txBody>
      </p:sp>
      <p:sp>
        <p:nvSpPr>
          <p:cNvPr id="114" name="Title 1"/>
          <p:cNvSpPr txBox="1">
            <a:spLocks noGrp="1"/>
          </p:cNvSpPr>
          <p:nvPr>
            <p:ph type="title"/>
          </p:nvPr>
        </p:nvSpPr>
        <p:spPr>
          <a:prstGeom prst="rect">
            <a:avLst/>
          </a:prstGeom>
        </p:spPr>
        <p:txBody>
          <a:bodyPr/>
          <a:lstStyle/>
          <a:p>
            <a:r>
              <a:rPr lang="en-US" dirty="0"/>
              <a:t>Keep it </a:t>
            </a:r>
            <a:r>
              <a:rPr lang="en-US" dirty="0">
                <a:solidFill>
                  <a:srgbClr val="2C69F6"/>
                </a:solidFill>
              </a:rPr>
              <a:t>Simple</a:t>
            </a:r>
            <a:endParaRPr dirty="0">
              <a:solidFill>
                <a:srgbClr val="2C69F6"/>
              </a:solidFill>
            </a:endParaRPr>
          </a:p>
        </p:txBody>
      </p:sp>
    </p:spTree>
    <p:extLst>
      <p:ext uri="{BB962C8B-B14F-4D97-AF65-F5344CB8AC3E}">
        <p14:creationId xmlns:p14="http://schemas.microsoft.com/office/powerpoint/2010/main" val="336446457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ontent Placeholder 2"/>
          <p:cNvSpPr txBox="1">
            <a:spLocks noGrp="1"/>
          </p:cNvSpPr>
          <p:nvPr>
            <p:ph type="body" idx="1"/>
          </p:nvPr>
        </p:nvSpPr>
        <p:spPr>
          <a:xfrm>
            <a:off x="342899" y="1689099"/>
            <a:ext cx="8458201" cy="4260287"/>
          </a:xfrm>
          <a:prstGeom prst="rect">
            <a:avLst/>
          </a:prstGeom>
        </p:spPr>
        <p:txBody>
          <a:bodyPr>
            <a:normAutofit/>
          </a:bodyPr>
          <a:lstStyle/>
          <a:p>
            <a:pPr marL="1588">
              <a:defRPr/>
            </a:pPr>
            <a:r>
              <a:rPr lang="en-US" altLang="en-US" dirty="0">
                <a:solidFill>
                  <a:srgbClr val="2C69F6"/>
                </a:solidFill>
                <a:cs typeface="Arial" panose="020B0604020202020204" pitchFamily="34" charset="0"/>
              </a:rPr>
              <a:t>Hand-under-Hand™</a:t>
            </a:r>
          </a:p>
          <a:p>
            <a:pPr marL="786506" lvl="3" indent="-457200">
              <a:buClr>
                <a:srgbClr val="2C69F6"/>
              </a:buClr>
              <a:buFont typeface="Arial" panose="020B0604020202020204" pitchFamily="34" charset="0"/>
              <a:buChar char="•"/>
              <a:defRPr/>
            </a:pPr>
            <a:r>
              <a:rPr lang="en-US" altLang="en-US" dirty="0">
                <a:solidFill>
                  <a:schemeClr val="tx1"/>
                </a:solidFill>
                <a:cs typeface="Arial" panose="020B0604020202020204" pitchFamily="34" charset="0"/>
              </a:rPr>
              <a:t>Uses established nerve pathways</a:t>
            </a:r>
          </a:p>
          <a:p>
            <a:pPr marL="786506" lvl="3" indent="-457200">
              <a:buClr>
                <a:srgbClr val="2C69F6"/>
              </a:buClr>
              <a:buFont typeface="Arial" panose="020B0604020202020204" pitchFamily="34" charset="0"/>
              <a:buChar char="•"/>
              <a:defRPr/>
            </a:pPr>
            <a:r>
              <a:rPr lang="en-US" altLang="en-US" dirty="0">
                <a:solidFill>
                  <a:schemeClr val="tx1"/>
                </a:solidFill>
                <a:cs typeface="Arial" panose="020B0604020202020204" pitchFamily="34" charset="0"/>
              </a:rPr>
              <a:t>Allows the person to feel in control</a:t>
            </a:r>
          </a:p>
          <a:p>
            <a:pPr marL="786506" lvl="3" indent="-457200">
              <a:buClr>
                <a:srgbClr val="2C69F6"/>
              </a:buClr>
              <a:buFont typeface="Arial" panose="020B0604020202020204" pitchFamily="34" charset="0"/>
              <a:buChar char="•"/>
              <a:defRPr/>
            </a:pPr>
            <a:r>
              <a:rPr lang="en-US" altLang="en-US" dirty="0">
                <a:solidFill>
                  <a:schemeClr val="tx1"/>
                </a:solidFill>
                <a:cs typeface="Arial" panose="020B0604020202020204" pitchFamily="34" charset="0"/>
              </a:rPr>
              <a:t>Connects you to the person</a:t>
            </a:r>
          </a:p>
          <a:p>
            <a:pPr marL="786506" lvl="3" indent="-457200">
              <a:buClr>
                <a:srgbClr val="2C69F6"/>
              </a:buClr>
              <a:buFont typeface="Arial" panose="020B0604020202020204" pitchFamily="34" charset="0"/>
              <a:buChar char="•"/>
              <a:defRPr/>
            </a:pPr>
            <a:r>
              <a:rPr lang="en-US" altLang="en-US" dirty="0">
                <a:solidFill>
                  <a:schemeClr val="tx1"/>
                </a:solidFill>
                <a:cs typeface="Arial" panose="020B0604020202020204" pitchFamily="34" charset="0"/>
              </a:rPr>
              <a:t>Allows you to do </a:t>
            </a:r>
            <a:r>
              <a:rPr lang="en-US" altLang="en-US" u="sng" dirty="0">
                <a:solidFill>
                  <a:schemeClr val="tx1"/>
                </a:solidFill>
                <a:cs typeface="Arial" panose="020B0604020202020204" pitchFamily="34" charset="0"/>
              </a:rPr>
              <a:t>with</a:t>
            </a:r>
            <a:r>
              <a:rPr lang="en-US" altLang="en-US" dirty="0">
                <a:solidFill>
                  <a:schemeClr val="tx1"/>
                </a:solidFill>
                <a:cs typeface="Arial" panose="020B0604020202020204" pitchFamily="34" charset="0"/>
              </a:rPr>
              <a:t> not </a:t>
            </a:r>
            <a:r>
              <a:rPr lang="en-US" altLang="en-US" u="sng" dirty="0">
                <a:solidFill>
                  <a:schemeClr val="tx1"/>
                </a:solidFill>
                <a:cs typeface="Arial" panose="020B0604020202020204" pitchFamily="34" charset="0"/>
              </a:rPr>
              <a:t>to</a:t>
            </a:r>
          </a:p>
          <a:p>
            <a:pPr marL="786506" lvl="3" indent="-457200">
              <a:buClr>
                <a:srgbClr val="2C69F6"/>
              </a:buClr>
              <a:buFont typeface="Arial" panose="020B0604020202020204" pitchFamily="34" charset="0"/>
              <a:buChar char="•"/>
              <a:defRPr/>
            </a:pPr>
            <a:r>
              <a:rPr lang="en-US" altLang="en-US" dirty="0">
                <a:solidFill>
                  <a:schemeClr val="tx1"/>
                </a:solidFill>
                <a:cs typeface="Arial" panose="020B0604020202020204" pitchFamily="34" charset="0"/>
              </a:rPr>
              <a:t>Gives you advance notice of </a:t>
            </a:r>
            <a:r>
              <a:rPr lang="ja-JP" altLang="en-US" dirty="0">
                <a:solidFill>
                  <a:schemeClr val="tx1"/>
                </a:solidFill>
                <a:cs typeface="Arial" panose="020B0604020202020204" pitchFamily="34" charset="0"/>
              </a:rPr>
              <a:t>‘</a:t>
            </a:r>
            <a:r>
              <a:rPr lang="en-US" altLang="ja-JP" dirty="0">
                <a:solidFill>
                  <a:schemeClr val="tx1"/>
                </a:solidFill>
                <a:cs typeface="Arial" panose="020B0604020202020204" pitchFamily="34" charset="0"/>
              </a:rPr>
              <a:t>possible problems</a:t>
            </a:r>
            <a:r>
              <a:rPr lang="ja-JP" altLang="en-US" dirty="0">
                <a:solidFill>
                  <a:schemeClr val="tx1"/>
                </a:solidFill>
                <a:cs typeface="Arial" panose="020B0604020202020204" pitchFamily="34" charset="0"/>
              </a:rPr>
              <a:t>’</a:t>
            </a:r>
            <a:endParaRPr lang="en-US" altLang="ja-JP" dirty="0">
              <a:solidFill>
                <a:schemeClr val="tx1"/>
              </a:solidFill>
              <a:cs typeface="Arial" panose="020B0604020202020204" pitchFamily="34" charset="0"/>
            </a:endParaRPr>
          </a:p>
          <a:p>
            <a:pPr marL="786506" lvl="3" indent="-457200">
              <a:buClr>
                <a:srgbClr val="2C69F6"/>
              </a:buClr>
              <a:buFont typeface="Arial" panose="020B0604020202020204" pitchFamily="34" charset="0"/>
              <a:buChar char="•"/>
              <a:defRPr/>
            </a:pPr>
            <a:r>
              <a:rPr lang="en-US" altLang="en-US" dirty="0">
                <a:solidFill>
                  <a:schemeClr val="tx1"/>
                </a:solidFill>
                <a:cs typeface="Arial" panose="020B0604020202020204" pitchFamily="34" charset="0"/>
              </a:rPr>
              <a:t>Connects eye-hand skills</a:t>
            </a:r>
          </a:p>
          <a:p>
            <a:pPr marL="786506" lvl="3" indent="-457200">
              <a:buClr>
                <a:srgbClr val="2C69F6"/>
              </a:buClr>
              <a:buFont typeface="Arial" panose="020B0604020202020204" pitchFamily="34" charset="0"/>
              <a:buChar char="•"/>
              <a:defRPr/>
            </a:pPr>
            <a:r>
              <a:rPr lang="en-US" altLang="en-US" dirty="0">
                <a:solidFill>
                  <a:schemeClr val="tx1"/>
                </a:solidFill>
                <a:cs typeface="Arial" panose="020B0604020202020204" pitchFamily="34" charset="0"/>
              </a:rPr>
              <a:t>Use the dominant side of the person</a:t>
            </a:r>
          </a:p>
          <a:p>
            <a:endParaRPr dirty="0"/>
          </a:p>
        </p:txBody>
      </p:sp>
      <p:sp>
        <p:nvSpPr>
          <p:cNvPr id="114" name="Title 1"/>
          <p:cNvSpPr txBox="1">
            <a:spLocks noGrp="1"/>
          </p:cNvSpPr>
          <p:nvPr>
            <p:ph type="title"/>
          </p:nvPr>
        </p:nvSpPr>
        <p:spPr>
          <a:prstGeom prst="rect">
            <a:avLst/>
          </a:prstGeom>
        </p:spPr>
        <p:txBody>
          <a:bodyPr/>
          <a:lstStyle/>
          <a:p>
            <a:r>
              <a:rPr lang="en-US" dirty="0"/>
              <a:t>When words </a:t>
            </a:r>
            <a:r>
              <a:rPr lang="en-US" dirty="0">
                <a:solidFill>
                  <a:srgbClr val="2C69F6"/>
                </a:solidFill>
              </a:rPr>
              <a:t>don’t work well</a:t>
            </a:r>
            <a:endParaRPr dirty="0">
              <a:solidFill>
                <a:srgbClr val="2C69F6"/>
              </a:solidFill>
            </a:endParaRPr>
          </a:p>
        </p:txBody>
      </p:sp>
    </p:spTree>
    <p:extLst>
      <p:ext uri="{BB962C8B-B14F-4D97-AF65-F5344CB8AC3E}">
        <p14:creationId xmlns:p14="http://schemas.microsoft.com/office/powerpoint/2010/main" val="262631763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ontent Placeholder 2"/>
          <p:cNvSpPr txBox="1">
            <a:spLocks noGrp="1"/>
          </p:cNvSpPr>
          <p:nvPr>
            <p:ph type="body" idx="1"/>
          </p:nvPr>
        </p:nvSpPr>
        <p:spPr>
          <a:prstGeom prst="rect">
            <a:avLst/>
          </a:prstGeom>
        </p:spPr>
        <p:txBody>
          <a:bodyPr/>
          <a:lstStyle/>
          <a:p>
            <a:pPr marL="1588">
              <a:defRPr/>
            </a:pPr>
            <a:r>
              <a:rPr lang="en-US" altLang="en-US" sz="2000" dirty="0">
                <a:solidFill>
                  <a:schemeClr val="tx1"/>
                </a:solidFill>
              </a:rPr>
              <a:t>If what you are trying is NOT working</a:t>
            </a:r>
          </a:p>
          <a:p>
            <a:pPr marL="523875" lvl="1" indent="-342900">
              <a:buClr>
                <a:srgbClr val="2C69F6"/>
              </a:buClr>
              <a:buFont typeface="Arial" panose="020B0604020202020204" pitchFamily="34" charset="0"/>
              <a:buChar char="•"/>
              <a:defRPr/>
            </a:pPr>
            <a:r>
              <a:rPr lang="en-US" altLang="en-US" dirty="0">
                <a:solidFill>
                  <a:schemeClr val="tx1"/>
                </a:solidFill>
              </a:rPr>
              <a:t>STOP</a:t>
            </a:r>
          </a:p>
          <a:p>
            <a:pPr marL="523875" lvl="1" indent="-342900">
              <a:buClr>
                <a:srgbClr val="2C69F6"/>
              </a:buClr>
              <a:buFont typeface="Arial" panose="020B0604020202020204" pitchFamily="34" charset="0"/>
              <a:buChar char="•"/>
              <a:defRPr/>
            </a:pPr>
            <a:r>
              <a:rPr lang="en-US" altLang="en-US" dirty="0">
                <a:solidFill>
                  <a:schemeClr val="tx1"/>
                </a:solidFill>
              </a:rPr>
              <a:t>Back off</a:t>
            </a:r>
          </a:p>
          <a:p>
            <a:pPr marL="523875" lvl="1" indent="-342900">
              <a:buClr>
                <a:srgbClr val="2C69F6"/>
              </a:buClr>
              <a:buFont typeface="Arial" panose="020B0604020202020204" pitchFamily="34" charset="0"/>
              <a:buChar char="•"/>
              <a:defRPr/>
            </a:pPr>
            <a:r>
              <a:rPr lang="en-US" altLang="en-US" dirty="0">
                <a:solidFill>
                  <a:schemeClr val="tx1"/>
                </a:solidFill>
              </a:rPr>
              <a:t>THINK IT THROUGH… </a:t>
            </a:r>
          </a:p>
          <a:p>
            <a:pPr marL="523875" lvl="1" indent="-342900">
              <a:buClr>
                <a:srgbClr val="2C69F6"/>
              </a:buClr>
              <a:buFont typeface="Arial" panose="020B0604020202020204" pitchFamily="34" charset="0"/>
              <a:buChar char="•"/>
              <a:defRPr/>
            </a:pPr>
            <a:r>
              <a:rPr lang="en-US" altLang="en-US" dirty="0">
                <a:solidFill>
                  <a:schemeClr val="tx1"/>
                </a:solidFill>
              </a:rPr>
              <a:t>Then, re-approach </a:t>
            </a:r>
          </a:p>
          <a:p>
            <a:pPr marL="523875" lvl="1" indent="-342900">
              <a:buClr>
                <a:srgbClr val="2C69F6"/>
              </a:buClr>
              <a:buFont typeface="Arial" panose="020B0604020202020204" pitchFamily="34" charset="0"/>
              <a:buChar char="•"/>
              <a:defRPr/>
            </a:pPr>
            <a:r>
              <a:rPr lang="en-US" altLang="en-US" dirty="0">
                <a:solidFill>
                  <a:schemeClr val="tx1"/>
                </a:solidFill>
              </a:rPr>
              <a:t>And try something slightly different</a:t>
            </a:r>
          </a:p>
          <a:p>
            <a:endParaRPr dirty="0"/>
          </a:p>
        </p:txBody>
      </p:sp>
      <p:sp>
        <p:nvSpPr>
          <p:cNvPr id="114" name="Title 1"/>
          <p:cNvSpPr txBox="1">
            <a:spLocks noGrp="1"/>
          </p:cNvSpPr>
          <p:nvPr>
            <p:ph type="title"/>
          </p:nvPr>
        </p:nvSpPr>
        <p:spPr>
          <a:prstGeom prst="rect">
            <a:avLst/>
          </a:prstGeom>
        </p:spPr>
        <p:txBody>
          <a:bodyPr/>
          <a:lstStyle/>
          <a:p>
            <a:r>
              <a:rPr lang="en-US" dirty="0"/>
              <a:t>For ALL </a:t>
            </a:r>
            <a:r>
              <a:rPr lang="en-US" dirty="0">
                <a:solidFill>
                  <a:srgbClr val="2C69F6"/>
                </a:solidFill>
              </a:rPr>
              <a:t>Communication</a:t>
            </a:r>
            <a:endParaRPr dirty="0">
              <a:solidFill>
                <a:srgbClr val="2C69F6"/>
              </a:solidFill>
            </a:endParaRPr>
          </a:p>
        </p:txBody>
      </p:sp>
    </p:spTree>
    <p:extLst>
      <p:ext uri="{BB962C8B-B14F-4D97-AF65-F5344CB8AC3E}">
        <p14:creationId xmlns:p14="http://schemas.microsoft.com/office/powerpoint/2010/main" val="38944337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ontent Placeholder 2"/>
          <p:cNvSpPr txBox="1">
            <a:spLocks noGrp="1"/>
          </p:cNvSpPr>
          <p:nvPr>
            <p:ph type="body" idx="1"/>
          </p:nvPr>
        </p:nvSpPr>
        <p:spPr>
          <a:xfrm>
            <a:off x="342899" y="1765301"/>
            <a:ext cx="8458201" cy="1968500"/>
          </a:xfrm>
          <a:prstGeom prst="rect">
            <a:avLst/>
          </a:prstGeom>
        </p:spPr>
        <p:txBody>
          <a:bodyPr/>
          <a:lstStyle/>
          <a:p>
            <a:pPr>
              <a:buSzPct val="100000"/>
            </a:pPr>
            <a:r>
              <a:rPr lang="en-US" dirty="0"/>
              <a:t>The person’s brain is dying</a:t>
            </a:r>
          </a:p>
          <a:p>
            <a:pPr>
              <a:buSzPct val="100000"/>
            </a:pPr>
            <a:endParaRPr lang="en-US" dirty="0"/>
          </a:p>
          <a:p>
            <a:pPr>
              <a:buSzPct val="100000"/>
            </a:pPr>
            <a:r>
              <a:rPr lang="en-US" b="1" dirty="0">
                <a:solidFill>
                  <a:srgbClr val="2C69F6"/>
                </a:solidFill>
              </a:rPr>
              <a:t>Dementia</a:t>
            </a:r>
            <a:r>
              <a:rPr lang="en-US" dirty="0"/>
              <a:t> does not = </a:t>
            </a:r>
            <a:r>
              <a:rPr lang="en-US" b="1" dirty="0">
                <a:solidFill>
                  <a:srgbClr val="2C69F6"/>
                </a:solidFill>
              </a:rPr>
              <a:t>Alzheimer’s</a:t>
            </a:r>
            <a:r>
              <a:rPr lang="en-US" dirty="0"/>
              <a:t> does not = </a:t>
            </a:r>
            <a:r>
              <a:rPr lang="en-US" b="1" dirty="0">
                <a:solidFill>
                  <a:srgbClr val="2C69F6"/>
                </a:solidFill>
              </a:rPr>
              <a:t>Memory Problems</a:t>
            </a:r>
            <a:endParaRPr b="1" dirty="0">
              <a:solidFill>
                <a:srgbClr val="2C69F6"/>
              </a:solidFill>
            </a:endParaRPr>
          </a:p>
        </p:txBody>
      </p:sp>
      <p:sp>
        <p:nvSpPr>
          <p:cNvPr id="86" name="Title 1"/>
          <p:cNvSpPr txBox="1">
            <a:spLocks noGrp="1"/>
          </p:cNvSpPr>
          <p:nvPr>
            <p:ph type="title"/>
          </p:nvPr>
        </p:nvSpPr>
        <p:spPr>
          <a:prstGeom prst="rect">
            <a:avLst/>
          </a:prstGeom>
        </p:spPr>
        <p:txBody>
          <a:bodyPr/>
          <a:lstStyle/>
          <a:p>
            <a:r>
              <a:rPr lang="en-US" dirty="0"/>
              <a:t>Dementia equals</a:t>
            </a:r>
            <a:r>
              <a:rPr lang="en-US" dirty="0">
                <a:solidFill>
                  <a:srgbClr val="2C69F6"/>
                </a:solidFill>
              </a:rPr>
              <a:t> brain failure</a:t>
            </a:r>
            <a:endParaRPr dirty="0">
              <a:solidFill>
                <a:srgbClr val="2C69F6"/>
              </a:solidFill>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ontent Placeholder 2"/>
          <p:cNvSpPr txBox="1">
            <a:spLocks noGrp="1"/>
          </p:cNvSpPr>
          <p:nvPr>
            <p:ph type="body" idx="1"/>
          </p:nvPr>
        </p:nvSpPr>
        <p:spPr>
          <a:prstGeom prst="rect">
            <a:avLst/>
          </a:prstGeom>
        </p:spPr>
        <p:txBody>
          <a:bodyPr>
            <a:normAutofit/>
          </a:bodyPr>
          <a:lstStyle/>
          <a:p>
            <a:r>
              <a:rPr lang="en-US" dirty="0"/>
              <a:t>Need to:</a:t>
            </a:r>
          </a:p>
          <a:p>
            <a:pPr lvl="2">
              <a:buClr>
                <a:srgbClr val="2C69F6"/>
              </a:buClr>
              <a:buFont typeface="Arial" pitchFamily="34" charset="0"/>
              <a:buChar char="•"/>
            </a:pPr>
            <a:r>
              <a:rPr lang="en-US" altLang="en-US" dirty="0">
                <a:cs typeface="Arial" pitchFamily="34" charset="0"/>
              </a:rPr>
              <a:t>Take care of yourself</a:t>
            </a:r>
          </a:p>
          <a:p>
            <a:pPr lvl="2">
              <a:buClr>
                <a:srgbClr val="2C69F6"/>
              </a:buClr>
              <a:buFont typeface="Arial" pitchFamily="34" charset="0"/>
              <a:buChar char="•"/>
            </a:pPr>
            <a:r>
              <a:rPr lang="en-US" altLang="en-US" dirty="0">
                <a:cs typeface="Arial" pitchFamily="34" charset="0"/>
              </a:rPr>
              <a:t>Understand the symptoms and progression</a:t>
            </a:r>
          </a:p>
          <a:p>
            <a:pPr lvl="2">
              <a:buClr>
                <a:srgbClr val="2C69F6"/>
              </a:buClr>
              <a:buFont typeface="Arial" pitchFamily="34" charset="0"/>
              <a:buChar char="•"/>
            </a:pPr>
            <a:r>
              <a:rPr lang="en-US" altLang="en-US" dirty="0">
                <a:cs typeface="Arial" pitchFamily="34" charset="0"/>
              </a:rPr>
              <a:t>Build skill in support and caregiving</a:t>
            </a:r>
          </a:p>
          <a:p>
            <a:pPr lvl="2">
              <a:buClr>
                <a:srgbClr val="2C69F6"/>
              </a:buClr>
              <a:buFont typeface="Arial" pitchFamily="34" charset="0"/>
              <a:buChar char="•"/>
            </a:pPr>
            <a:r>
              <a:rPr lang="en-US" altLang="en-US" dirty="0">
                <a:cs typeface="Arial" pitchFamily="34" charset="0"/>
              </a:rPr>
              <a:t>Build skill in communication and interactions</a:t>
            </a:r>
          </a:p>
          <a:p>
            <a:pPr lvl="2">
              <a:buClr>
                <a:srgbClr val="2C69F6"/>
              </a:buClr>
              <a:buFont typeface="Arial" pitchFamily="34" charset="0"/>
              <a:buChar char="•"/>
            </a:pPr>
            <a:r>
              <a:rPr lang="en-US" altLang="en-US" dirty="0">
                <a:cs typeface="Arial" pitchFamily="34" charset="0"/>
              </a:rPr>
              <a:t>Understand ‘the condition’ of brain change</a:t>
            </a:r>
          </a:p>
          <a:p>
            <a:pPr lvl="2">
              <a:buClr>
                <a:srgbClr val="2C69F6"/>
              </a:buClr>
              <a:buFont typeface="Arial" pitchFamily="34" charset="0"/>
              <a:buChar char="•"/>
            </a:pPr>
            <a:r>
              <a:rPr lang="en-US" altLang="en-US" dirty="0">
                <a:cs typeface="Arial" pitchFamily="34" charset="0"/>
              </a:rPr>
              <a:t>Identify and utilize local resources</a:t>
            </a:r>
          </a:p>
          <a:p>
            <a:pPr lvl="2">
              <a:buClr>
                <a:srgbClr val="2C69F6"/>
              </a:buClr>
              <a:buFont typeface="Arial" pitchFamily="34" charset="0"/>
              <a:buChar char="•"/>
            </a:pPr>
            <a:r>
              <a:rPr lang="en-US" altLang="en-US" dirty="0">
                <a:cs typeface="Arial" pitchFamily="34" charset="0"/>
              </a:rPr>
              <a:t>Set limits for yourself </a:t>
            </a:r>
          </a:p>
        </p:txBody>
      </p:sp>
      <p:sp>
        <p:nvSpPr>
          <p:cNvPr id="114" name="Title 1"/>
          <p:cNvSpPr txBox="1">
            <a:spLocks noGrp="1"/>
          </p:cNvSpPr>
          <p:nvPr>
            <p:ph type="title"/>
          </p:nvPr>
        </p:nvSpPr>
        <p:spPr>
          <a:prstGeom prst="rect">
            <a:avLst/>
          </a:prstGeom>
        </p:spPr>
        <p:txBody>
          <a:bodyPr/>
          <a:lstStyle/>
          <a:p>
            <a:r>
              <a:rPr lang="en-US" dirty="0"/>
              <a:t>Care </a:t>
            </a:r>
            <a:r>
              <a:rPr lang="en-US" dirty="0">
                <a:solidFill>
                  <a:srgbClr val="2C69F6"/>
                </a:solidFill>
              </a:rPr>
              <a:t>partners</a:t>
            </a:r>
            <a:endParaRPr dirty="0">
              <a:solidFill>
                <a:srgbClr val="2C69F6"/>
              </a:solidFill>
            </a:endParaRPr>
          </a:p>
        </p:txBody>
      </p:sp>
    </p:spTree>
    <p:extLst>
      <p:ext uri="{BB962C8B-B14F-4D97-AF65-F5344CB8AC3E}">
        <p14:creationId xmlns:p14="http://schemas.microsoft.com/office/powerpoint/2010/main" val="3675670613"/>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ontent Placeholder 2"/>
          <p:cNvSpPr txBox="1">
            <a:spLocks noGrp="1"/>
          </p:cNvSpPr>
          <p:nvPr>
            <p:ph type="body" idx="1"/>
          </p:nvPr>
        </p:nvSpPr>
        <p:spPr>
          <a:xfrm>
            <a:off x="342899" y="1689100"/>
            <a:ext cx="8458201" cy="4376034"/>
          </a:xfrm>
          <a:prstGeom prst="rect">
            <a:avLst/>
          </a:prstGeom>
        </p:spPr>
        <p:txBody>
          <a:bodyPr>
            <a:normAutofit/>
          </a:bodyPr>
          <a:lstStyle/>
          <a:p>
            <a:pPr lvl="2">
              <a:buClr>
                <a:srgbClr val="2C69F6"/>
              </a:buClr>
              <a:buFont typeface="Arial" panose="020B0604020202020204" pitchFamily="34" charset="0"/>
              <a:buChar char="•"/>
              <a:defRPr/>
            </a:pPr>
            <a:r>
              <a:rPr lang="en-US" altLang="en-US" dirty="0">
                <a:solidFill>
                  <a:schemeClr val="tx1"/>
                </a:solidFill>
              </a:rPr>
              <a:t>A Cognitive Disability Theory – OT based</a:t>
            </a:r>
          </a:p>
          <a:p>
            <a:pPr lvl="2">
              <a:buClr>
                <a:srgbClr val="2C69F6"/>
              </a:buClr>
              <a:buFont typeface="Arial" panose="020B0604020202020204" pitchFamily="34" charset="0"/>
              <a:buChar char="•"/>
              <a:defRPr/>
            </a:pPr>
            <a:r>
              <a:rPr lang="en-US" altLang="en-US" dirty="0">
                <a:solidFill>
                  <a:schemeClr val="tx1"/>
                </a:solidFill>
              </a:rPr>
              <a:t>Creates a common language and approach to providing: </a:t>
            </a:r>
          </a:p>
          <a:p>
            <a:pPr marL="865188" lvl="4" indent="-346075">
              <a:buClr>
                <a:srgbClr val="2C69F6"/>
              </a:buClr>
              <a:buFont typeface="Courier New" panose="02070309020205020404" pitchFamily="49" charset="0"/>
              <a:buChar char="o"/>
              <a:defRPr/>
            </a:pPr>
            <a:r>
              <a:rPr lang="en-US" altLang="en-US" dirty="0">
                <a:solidFill>
                  <a:schemeClr val="tx1"/>
                </a:solidFill>
              </a:rPr>
              <a:t>Environmental support</a:t>
            </a:r>
          </a:p>
          <a:p>
            <a:pPr marL="865188" lvl="4" indent="-346075">
              <a:buClr>
                <a:srgbClr val="2C69F6"/>
              </a:buClr>
              <a:buFont typeface="Courier New" panose="02070309020205020404" pitchFamily="49" charset="0"/>
              <a:buChar char="o"/>
              <a:defRPr/>
            </a:pPr>
            <a:r>
              <a:rPr lang="en-US" altLang="en-US" dirty="0">
                <a:solidFill>
                  <a:schemeClr val="tx1"/>
                </a:solidFill>
              </a:rPr>
              <a:t>Caregiver support and cueing strategies</a:t>
            </a:r>
          </a:p>
          <a:p>
            <a:pPr marL="865188" lvl="4" indent="-346075">
              <a:buClr>
                <a:srgbClr val="2C69F6"/>
              </a:buClr>
              <a:buFont typeface="Courier New" panose="02070309020205020404" pitchFamily="49" charset="0"/>
              <a:buChar char="o"/>
              <a:defRPr/>
            </a:pPr>
            <a:r>
              <a:rPr lang="en-US" altLang="en-US" dirty="0">
                <a:solidFill>
                  <a:schemeClr val="tx1"/>
                </a:solidFill>
              </a:rPr>
              <a:t>Expectations for retained ability and lost skill</a:t>
            </a:r>
          </a:p>
          <a:p>
            <a:pPr marL="865188" lvl="4" indent="-346075">
              <a:buClr>
                <a:srgbClr val="2C69F6"/>
              </a:buClr>
              <a:buFont typeface="Courier New" panose="02070309020205020404" pitchFamily="49" charset="0"/>
              <a:buChar char="o"/>
              <a:defRPr/>
            </a:pPr>
            <a:r>
              <a:rPr lang="en-US" altLang="en-US" dirty="0">
                <a:solidFill>
                  <a:schemeClr val="tx1"/>
                </a:solidFill>
              </a:rPr>
              <a:t>Promotes graded task modification</a:t>
            </a:r>
            <a:endParaRPr lang="en-US" altLang="ja-JP" dirty="0">
              <a:solidFill>
                <a:schemeClr val="tx1"/>
              </a:solidFill>
            </a:endParaRPr>
          </a:p>
          <a:p>
            <a:pPr lvl="2">
              <a:buClr>
                <a:srgbClr val="2C69F6"/>
              </a:buClr>
              <a:buFont typeface="Arial" panose="020B0604020202020204" pitchFamily="34" charset="0"/>
              <a:buChar char="•"/>
              <a:defRPr/>
            </a:pPr>
            <a:r>
              <a:rPr lang="en-US" altLang="en-US" dirty="0">
                <a:solidFill>
                  <a:schemeClr val="tx1"/>
                </a:solidFill>
              </a:rPr>
              <a:t>Each Gem state requires a special ‘setting’ and </a:t>
            </a:r>
            <a:r>
              <a:rPr lang="ja-JP" altLang="en-US">
                <a:solidFill>
                  <a:schemeClr val="tx1"/>
                </a:solidFill>
              </a:rPr>
              <a:t>‘</a:t>
            </a:r>
            <a:r>
              <a:rPr lang="en-US" altLang="ja-JP" dirty="0">
                <a:solidFill>
                  <a:schemeClr val="tx1"/>
                </a:solidFill>
              </a:rPr>
              <a:t>just right</a:t>
            </a:r>
            <a:r>
              <a:rPr lang="ja-JP" altLang="en-US">
                <a:solidFill>
                  <a:schemeClr val="tx1"/>
                </a:solidFill>
              </a:rPr>
              <a:t>’</a:t>
            </a:r>
            <a:r>
              <a:rPr lang="en-US" altLang="ja-JP" dirty="0">
                <a:solidFill>
                  <a:schemeClr val="tx1"/>
                </a:solidFill>
              </a:rPr>
              <a:t> care</a:t>
            </a:r>
          </a:p>
          <a:p>
            <a:pPr marL="865188" lvl="3" indent="-346075">
              <a:buClr>
                <a:srgbClr val="2C69F6"/>
              </a:buClr>
              <a:buSzPct val="100000"/>
              <a:buFont typeface="Courier New" panose="02070309020205020404" pitchFamily="49" charset="0"/>
              <a:buChar char="o"/>
              <a:defRPr/>
            </a:pPr>
            <a:r>
              <a:rPr lang="en-US" altLang="en-US" dirty="0">
                <a:solidFill>
                  <a:schemeClr val="tx1"/>
                </a:solidFill>
              </a:rPr>
              <a:t>Visual, verbal, touch communication cues</a:t>
            </a:r>
          </a:p>
          <a:p>
            <a:pPr lvl="2">
              <a:buClr>
                <a:srgbClr val="2C69F6"/>
              </a:buClr>
              <a:buFont typeface="Arial" panose="020B0604020202020204" pitchFamily="34" charset="0"/>
              <a:buChar char="•"/>
              <a:defRPr/>
            </a:pPr>
            <a:r>
              <a:rPr lang="en-US" altLang="en-US" dirty="0">
                <a:solidFill>
                  <a:schemeClr val="tx1"/>
                </a:solidFill>
              </a:rPr>
              <a:t>Each can shine</a:t>
            </a:r>
          </a:p>
          <a:p>
            <a:pPr lvl="2">
              <a:buClr>
                <a:srgbClr val="2C69F6"/>
              </a:buClr>
              <a:buFont typeface="Arial" panose="020B0604020202020204" pitchFamily="34" charset="0"/>
              <a:buChar char="•"/>
              <a:defRPr/>
            </a:pPr>
            <a:r>
              <a:rPr lang="en-US" altLang="en-US" dirty="0">
                <a:solidFill>
                  <a:schemeClr val="tx1"/>
                </a:solidFill>
              </a:rPr>
              <a:t>Encourages in the moment assessment of ability and need</a:t>
            </a:r>
          </a:p>
          <a:p>
            <a:pPr marL="865188" lvl="3" indent="-346075">
              <a:buClr>
                <a:srgbClr val="2C69F6"/>
              </a:buClr>
              <a:buSzPct val="100000"/>
              <a:buFont typeface="Courier New" panose="02070309020205020404" pitchFamily="49" charset="0"/>
              <a:buChar char="o"/>
              <a:defRPr/>
            </a:pPr>
            <a:r>
              <a:rPr lang="en-US" altLang="en-US" dirty="0">
                <a:solidFill>
                  <a:schemeClr val="tx1"/>
                </a:solidFill>
              </a:rPr>
              <a:t>Accounts for chemistry as well as structure change</a:t>
            </a:r>
          </a:p>
        </p:txBody>
      </p:sp>
      <p:sp>
        <p:nvSpPr>
          <p:cNvPr id="114" name="Title 1"/>
          <p:cNvSpPr txBox="1">
            <a:spLocks noGrp="1"/>
          </p:cNvSpPr>
          <p:nvPr>
            <p:ph type="title"/>
          </p:nvPr>
        </p:nvSpPr>
        <p:spPr>
          <a:prstGeom prst="rect">
            <a:avLst/>
          </a:prstGeom>
        </p:spPr>
        <p:txBody>
          <a:bodyPr/>
          <a:lstStyle/>
          <a:p>
            <a:r>
              <a:rPr lang="en-US" dirty="0"/>
              <a:t>Gem Dementia Abilities</a:t>
            </a:r>
            <a:br>
              <a:rPr lang="en-US" dirty="0"/>
            </a:br>
            <a:r>
              <a:rPr lang="en-US" dirty="0">
                <a:solidFill>
                  <a:srgbClr val="2C69F6"/>
                </a:solidFill>
              </a:rPr>
              <a:t>based on Allen Cognitive Levels</a:t>
            </a:r>
            <a:endParaRPr dirty="0">
              <a:solidFill>
                <a:srgbClr val="2C69F6"/>
              </a:solidFill>
            </a:endParaRPr>
          </a:p>
        </p:txBody>
      </p:sp>
    </p:spTree>
    <p:extLst>
      <p:ext uri="{BB962C8B-B14F-4D97-AF65-F5344CB8AC3E}">
        <p14:creationId xmlns:p14="http://schemas.microsoft.com/office/powerpoint/2010/main" val="21854762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ontent Placeholder 2"/>
          <p:cNvSpPr txBox="1">
            <a:spLocks noGrp="1"/>
          </p:cNvSpPr>
          <p:nvPr>
            <p:ph type="body" idx="1"/>
          </p:nvPr>
        </p:nvSpPr>
        <p:spPr>
          <a:prstGeom prst="rect">
            <a:avLst/>
          </a:prstGeom>
        </p:spPr>
        <p:txBody>
          <a:bodyPr/>
          <a:lstStyle/>
          <a:p>
            <a:r>
              <a:rPr lang="en-US" b="1" dirty="0">
                <a:solidFill>
                  <a:srgbClr val="2C69F6"/>
                </a:solidFill>
              </a:rPr>
              <a:t>Sapphires</a:t>
            </a:r>
            <a:r>
              <a:rPr lang="en-US" dirty="0"/>
              <a:t>	</a:t>
            </a:r>
            <a:r>
              <a:rPr lang="en-US" dirty="0">
                <a:solidFill>
                  <a:srgbClr val="2C69F6"/>
                </a:solidFill>
              </a:rPr>
              <a:t>True Blue 			Slower BUT Fine</a:t>
            </a:r>
          </a:p>
          <a:p>
            <a:r>
              <a:rPr lang="en-US" b="1" dirty="0">
                <a:solidFill>
                  <a:schemeClr val="bg1">
                    <a:lumMod val="65000"/>
                  </a:schemeClr>
                </a:solidFill>
              </a:rPr>
              <a:t>Diamonds</a:t>
            </a:r>
            <a:r>
              <a:rPr lang="en-US" dirty="0"/>
              <a:t>	</a:t>
            </a:r>
            <a:r>
              <a:rPr lang="en-US" dirty="0">
                <a:solidFill>
                  <a:schemeClr val="bg1">
                    <a:lumMod val="65000"/>
                  </a:schemeClr>
                </a:solidFill>
              </a:rPr>
              <a:t>Repeats and routines, cutting</a:t>
            </a:r>
          </a:p>
          <a:p>
            <a:r>
              <a:rPr lang="en-US" b="1" dirty="0">
                <a:solidFill>
                  <a:schemeClr val="accent4">
                    <a:lumMod val="75000"/>
                  </a:schemeClr>
                </a:solidFill>
              </a:rPr>
              <a:t>Emeralds</a:t>
            </a:r>
            <a:r>
              <a:rPr lang="en-US" dirty="0"/>
              <a:t>	</a:t>
            </a:r>
            <a:r>
              <a:rPr lang="en-US" dirty="0">
                <a:solidFill>
                  <a:schemeClr val="accent4">
                    <a:lumMod val="75000"/>
                  </a:schemeClr>
                </a:solidFill>
              </a:rPr>
              <a:t>Going				Time travel/where?</a:t>
            </a:r>
          </a:p>
          <a:p>
            <a:r>
              <a:rPr lang="en-US" b="1" dirty="0">
                <a:solidFill>
                  <a:schemeClr val="accent2">
                    <a:lumMod val="75000"/>
                  </a:schemeClr>
                </a:solidFill>
              </a:rPr>
              <a:t>Ambers</a:t>
            </a:r>
            <a:r>
              <a:rPr lang="en-US" dirty="0"/>
              <a:t>	</a:t>
            </a:r>
            <a:r>
              <a:rPr lang="en-US" dirty="0">
                <a:solidFill>
                  <a:schemeClr val="accent2">
                    <a:lumMod val="75000"/>
                  </a:schemeClr>
                </a:solidFill>
              </a:rPr>
              <a:t>In the moment		Sensations</a:t>
            </a:r>
          </a:p>
          <a:p>
            <a:r>
              <a:rPr lang="en-US" b="1" dirty="0">
                <a:solidFill>
                  <a:schemeClr val="accent6"/>
                </a:solidFill>
              </a:rPr>
              <a:t>Rubies	</a:t>
            </a:r>
            <a:r>
              <a:rPr lang="en-US" dirty="0"/>
              <a:t>	</a:t>
            </a:r>
            <a:r>
              <a:rPr lang="en-US" dirty="0">
                <a:solidFill>
                  <a:schemeClr val="accent6"/>
                </a:solidFill>
              </a:rPr>
              <a:t>Stop and Go			No fine control</a:t>
            </a:r>
          </a:p>
          <a:p>
            <a:r>
              <a:rPr lang="en-US" b="1" dirty="0">
                <a:solidFill>
                  <a:schemeClr val="tx1"/>
                </a:solidFill>
              </a:rPr>
              <a:t>Pearls</a:t>
            </a:r>
            <a:r>
              <a:rPr lang="en-US" dirty="0"/>
              <a:t>		Hidden in a shell		Immobile</a:t>
            </a:r>
            <a:endParaRPr dirty="0"/>
          </a:p>
        </p:txBody>
      </p:sp>
      <p:sp>
        <p:nvSpPr>
          <p:cNvPr id="114" name="Title 1"/>
          <p:cNvSpPr txBox="1">
            <a:spLocks noGrp="1"/>
          </p:cNvSpPr>
          <p:nvPr>
            <p:ph type="title"/>
          </p:nvPr>
        </p:nvSpPr>
        <p:spPr>
          <a:prstGeom prst="rect">
            <a:avLst/>
          </a:prstGeom>
        </p:spPr>
        <p:txBody>
          <a:bodyPr/>
          <a:lstStyle/>
          <a:p>
            <a:r>
              <a:rPr lang="en-US" dirty="0"/>
              <a:t>GEMS</a:t>
            </a:r>
            <a:r>
              <a:rPr lang="en-US" baseline="30000" dirty="0"/>
              <a:t>TM</a:t>
            </a:r>
            <a:endParaRPr baseline="30000" dirty="0"/>
          </a:p>
        </p:txBody>
      </p:sp>
      <p:pic>
        <p:nvPicPr>
          <p:cNvPr id="2" name="Picture 1">
            <a:extLst>
              <a:ext uri="{FF2B5EF4-FFF2-40B4-BE49-F238E27FC236}">
                <a16:creationId xmlns:a16="http://schemas.microsoft.com/office/drawing/2014/main" id="{52986608-8A07-8D0F-22F1-8A2562C66A8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6803" y="4600082"/>
            <a:ext cx="1986483" cy="156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770483"/>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ontent Placeholder 2"/>
          <p:cNvSpPr txBox="1">
            <a:spLocks noGrp="1"/>
          </p:cNvSpPr>
          <p:nvPr>
            <p:ph type="body" idx="1"/>
          </p:nvPr>
        </p:nvSpPr>
        <p:spPr>
          <a:prstGeom prst="rect">
            <a:avLst/>
          </a:prstGeom>
        </p:spPr>
        <p:txBody>
          <a:bodyPr/>
          <a:lstStyle/>
          <a:p>
            <a:r>
              <a:rPr lang="en-US" dirty="0"/>
              <a:t>People living with dementia need care partners to think about and act on what they want, need and think.</a:t>
            </a:r>
          </a:p>
          <a:p>
            <a:endParaRPr lang="en-US" dirty="0"/>
          </a:p>
          <a:p>
            <a:r>
              <a:rPr lang="en-US" dirty="0">
                <a:solidFill>
                  <a:srgbClr val="2C69F6"/>
                </a:solidFill>
              </a:rPr>
              <a:t>Watch and observe</a:t>
            </a:r>
          </a:p>
          <a:p>
            <a:pPr marL="523875" lvl="1" indent="-342900">
              <a:buClr>
                <a:srgbClr val="2C69F6"/>
              </a:buClr>
              <a:buFont typeface="Arial" panose="020B0604020202020204" pitchFamily="34" charset="0"/>
              <a:buChar char="•"/>
            </a:pPr>
            <a:r>
              <a:rPr lang="en-US" dirty="0"/>
              <a:t>What they show you – how they look</a:t>
            </a:r>
          </a:p>
          <a:p>
            <a:pPr marL="523875" lvl="1" indent="-342900">
              <a:buClr>
                <a:srgbClr val="2C69F6"/>
              </a:buClr>
              <a:buFont typeface="Arial" panose="020B0604020202020204" pitchFamily="34" charset="0"/>
              <a:buChar char="•"/>
            </a:pPr>
            <a:r>
              <a:rPr lang="en-US" dirty="0"/>
              <a:t>What they say – how they sound</a:t>
            </a:r>
          </a:p>
          <a:p>
            <a:pPr marL="523875" lvl="1" indent="-342900">
              <a:buClr>
                <a:srgbClr val="2C69F6"/>
              </a:buClr>
              <a:buFont typeface="Arial" panose="020B0604020202020204" pitchFamily="34" charset="0"/>
              <a:buChar char="•"/>
            </a:pPr>
            <a:r>
              <a:rPr lang="en-US" dirty="0"/>
              <a:t>What they do – physical reactions</a:t>
            </a:r>
          </a:p>
        </p:txBody>
      </p:sp>
      <p:sp>
        <p:nvSpPr>
          <p:cNvPr id="114" name="Title 1"/>
          <p:cNvSpPr txBox="1">
            <a:spLocks noGrp="1"/>
          </p:cNvSpPr>
          <p:nvPr>
            <p:ph type="title"/>
          </p:nvPr>
        </p:nvSpPr>
        <p:spPr>
          <a:prstGeom prst="rect">
            <a:avLst/>
          </a:prstGeom>
        </p:spPr>
        <p:txBody>
          <a:bodyPr/>
          <a:lstStyle/>
          <a:p>
            <a:r>
              <a:rPr lang="en-US" dirty="0"/>
              <a:t>Positive approach </a:t>
            </a:r>
            <a:r>
              <a:rPr lang="en-US" dirty="0">
                <a:solidFill>
                  <a:srgbClr val="2C69F6"/>
                </a:solidFill>
              </a:rPr>
              <a:t>to care</a:t>
            </a:r>
            <a:endParaRPr dirty="0">
              <a:solidFill>
                <a:srgbClr val="2C69F6"/>
              </a:solidFill>
            </a:endParaRPr>
          </a:p>
        </p:txBody>
      </p:sp>
    </p:spTree>
    <p:extLst>
      <p:ext uri="{BB962C8B-B14F-4D97-AF65-F5344CB8AC3E}">
        <p14:creationId xmlns:p14="http://schemas.microsoft.com/office/powerpoint/2010/main" val="2817308861"/>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ontent Placeholder 2"/>
          <p:cNvSpPr txBox="1">
            <a:spLocks noGrp="1"/>
          </p:cNvSpPr>
          <p:nvPr>
            <p:ph type="body" sz="quarter" idx="4294967295"/>
          </p:nvPr>
        </p:nvSpPr>
        <p:spPr>
          <a:xfrm>
            <a:off x="320356" y="3925492"/>
            <a:ext cx="8458201" cy="457201"/>
          </a:xfrm>
          <a:prstGeom prst="rect">
            <a:avLst/>
          </a:prstGeom>
        </p:spPr>
        <p:txBody>
          <a:bodyPr/>
          <a:lstStyle>
            <a:lvl1pPr>
              <a:defRPr sz="2000">
                <a:solidFill>
                  <a:srgbClr val="FFFFFF"/>
                </a:solidFill>
              </a:defRPr>
            </a:lvl1pPr>
          </a:lstStyle>
          <a:p>
            <a:r>
              <a:t>Questions?</a:t>
            </a:r>
          </a:p>
        </p:txBody>
      </p:sp>
      <p:sp>
        <p:nvSpPr>
          <p:cNvPr id="120" name="Title 1"/>
          <p:cNvSpPr txBox="1">
            <a:spLocks noGrp="1"/>
          </p:cNvSpPr>
          <p:nvPr>
            <p:ph type="title" idx="4294967295"/>
          </p:nvPr>
        </p:nvSpPr>
        <p:spPr>
          <a:xfrm>
            <a:off x="320356" y="3235959"/>
            <a:ext cx="8458201" cy="649225"/>
          </a:xfrm>
          <a:prstGeom prst="rect">
            <a:avLst/>
          </a:prstGeom>
        </p:spPr>
        <p:txBody>
          <a:bodyPr anchor="t"/>
          <a:lstStyle>
            <a:lvl1pPr>
              <a:defRPr>
                <a:solidFill>
                  <a:srgbClr val="FFFFFF"/>
                </a:solidFill>
              </a:defRPr>
            </a:lvl1pPr>
          </a:lstStyle>
          <a:p>
            <a:r>
              <a:rPr dirty="0"/>
              <a:t>Thank You</a:t>
            </a:r>
          </a:p>
        </p:txBody>
      </p:sp>
      <p:sp>
        <p:nvSpPr>
          <p:cNvPr id="121" name="www.qsource.org"/>
          <p:cNvSpPr txBox="1"/>
          <p:nvPr/>
        </p:nvSpPr>
        <p:spPr>
          <a:xfrm>
            <a:off x="7247868" y="295685"/>
            <a:ext cx="1511454"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www.qsource.org</a:t>
            </a:r>
          </a:p>
        </p:txBody>
      </p:sp>
      <p:sp>
        <p:nvSpPr>
          <p:cNvPr id="2" name="TextBox 1">
            <a:extLst>
              <a:ext uri="{FF2B5EF4-FFF2-40B4-BE49-F238E27FC236}">
                <a16:creationId xmlns:a16="http://schemas.microsoft.com/office/drawing/2014/main" id="{7FD97AA2-7343-240E-1151-D508B000759E}"/>
              </a:ext>
            </a:extLst>
          </p:cNvPr>
          <p:cNvSpPr txBox="1"/>
          <p:nvPr/>
        </p:nvSpPr>
        <p:spPr>
          <a:xfrm>
            <a:off x="133829" y="6046023"/>
            <a:ext cx="4206677"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a:r>
              <a:rPr lang="en-US" sz="600" dirty="0">
                <a:solidFill>
                  <a:schemeClr val="bg1"/>
                </a:solidFill>
              </a:rPr>
              <a:t>Disclaimer | This material was prepared by </a:t>
            </a:r>
            <a:r>
              <a:rPr lang="en-US" sz="600" dirty="0" err="1">
                <a:solidFill>
                  <a:schemeClr val="bg1"/>
                </a:solidFill>
              </a:rPr>
              <a:t>Qsource</a:t>
            </a:r>
            <a:r>
              <a:rPr lang="en-US" sz="600" dirty="0">
                <a:solidFill>
                  <a:schemeClr val="bg1"/>
                </a:solidFill>
              </a:rPr>
              <a:t>, a/an Network of Quality Improvement and Innovation Contractors under contract with the Centers for Medicare &amp; Medicaid Services (CMS), an agency of the U.S. Department of Health and Human Services (HHS). Views expressed in this document do not necessarily reflect the official views or policy of CMS or HHS, and any reference to a specific product or entity herein does not constitute endorsement of that product or entity by CMS or HHS. 22.QIO1.06.017</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ontent Placeholder 2"/>
          <p:cNvSpPr txBox="1">
            <a:spLocks noGrp="1"/>
          </p:cNvSpPr>
          <p:nvPr>
            <p:ph type="body" idx="1"/>
          </p:nvPr>
        </p:nvSpPr>
        <p:spPr>
          <a:prstGeom prst="rect">
            <a:avLst/>
          </a:prstGeom>
        </p:spPr>
        <p:txBody>
          <a:bodyPr/>
          <a:lstStyle/>
          <a:p>
            <a:pPr marL="452437" lvl="1" indent="-271462">
              <a:buClr>
                <a:srgbClr val="2C69F6"/>
              </a:buClr>
              <a:buSzPct val="100000"/>
              <a:buFont typeface="Arial"/>
              <a:buChar char="•"/>
            </a:pPr>
            <a:r>
              <a:rPr lang="en-US" dirty="0"/>
              <a:t>At least two parts of the brain are dying</a:t>
            </a:r>
          </a:p>
          <a:p>
            <a:pPr marL="452437" lvl="1" indent="-271462">
              <a:buClr>
                <a:srgbClr val="2C69F6"/>
              </a:buClr>
              <a:buSzPct val="100000"/>
              <a:buFont typeface="Arial"/>
              <a:buChar char="•"/>
            </a:pPr>
            <a:r>
              <a:rPr lang="en-US" dirty="0"/>
              <a:t>It is chronic and can’t be fixed</a:t>
            </a:r>
          </a:p>
          <a:p>
            <a:pPr marL="452437" lvl="1" indent="-271462">
              <a:buClr>
                <a:srgbClr val="2C69F6"/>
              </a:buClr>
              <a:buSzPct val="100000"/>
              <a:buFont typeface="Arial"/>
              <a:buChar char="•"/>
            </a:pPr>
            <a:r>
              <a:rPr lang="en-US" dirty="0"/>
              <a:t>It is progressive and will get worse</a:t>
            </a:r>
          </a:p>
          <a:p>
            <a:pPr marL="452437" lvl="1" indent="-271462">
              <a:buClr>
                <a:srgbClr val="2C69F6"/>
              </a:buClr>
              <a:buSzPct val="100000"/>
              <a:buFont typeface="Arial"/>
              <a:buChar char="•"/>
            </a:pPr>
            <a:r>
              <a:rPr lang="en-US" dirty="0"/>
              <a:t>It is terminal</a:t>
            </a:r>
            <a:endParaRPr dirty="0"/>
          </a:p>
        </p:txBody>
      </p:sp>
      <p:sp>
        <p:nvSpPr>
          <p:cNvPr id="89" name="Title 1"/>
          <p:cNvSpPr txBox="1">
            <a:spLocks noGrp="1"/>
          </p:cNvSpPr>
          <p:nvPr>
            <p:ph type="title"/>
          </p:nvPr>
        </p:nvSpPr>
        <p:spPr>
          <a:prstGeom prst="rect">
            <a:avLst/>
          </a:prstGeom>
        </p:spPr>
        <p:txBody>
          <a:bodyPr/>
          <a:lstStyle/>
          <a:p>
            <a:r>
              <a:rPr lang="en-US" dirty="0"/>
              <a:t>Four truths</a:t>
            </a:r>
            <a:r>
              <a:rPr dirty="0"/>
              <a:t> </a:t>
            </a:r>
            <a:r>
              <a:rPr lang="en-US" dirty="0">
                <a:solidFill>
                  <a:srgbClr val="2C69F6"/>
                </a:solidFill>
              </a:rPr>
              <a:t>about dementia</a:t>
            </a:r>
            <a:endParaRPr dirty="0">
              <a:solidFill>
                <a:srgbClr val="2C69F6"/>
              </a:solidFill>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itle 1"/>
          <p:cNvSpPr txBox="1">
            <a:spLocks noGrp="1"/>
          </p:cNvSpPr>
          <p:nvPr>
            <p:ph type="title"/>
          </p:nvPr>
        </p:nvSpPr>
        <p:spPr>
          <a:prstGeom prst="rect">
            <a:avLst/>
          </a:prstGeom>
        </p:spPr>
        <p:txBody>
          <a:bodyPr/>
          <a:lstStyle/>
          <a:p>
            <a:r>
              <a:rPr lang="en-US"/>
              <a:t>Dementia</a:t>
            </a:r>
            <a:endParaRPr lang="en-US" dirty="0"/>
          </a:p>
        </p:txBody>
      </p:sp>
      <p:pic>
        <p:nvPicPr>
          <p:cNvPr id="3" name="Picture 2">
            <a:extLst>
              <a:ext uri="{FF2B5EF4-FFF2-40B4-BE49-F238E27FC236}">
                <a16:creationId xmlns:a16="http://schemas.microsoft.com/office/drawing/2014/main" id="{58F55E60-EB60-A6E7-6055-F36F4B4B78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799" y="1121228"/>
            <a:ext cx="8218715" cy="4931229"/>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will present directly from Tableau)"/>
          <p:cNvSpPr txBox="1">
            <a:spLocks noGrp="1"/>
          </p:cNvSpPr>
          <p:nvPr>
            <p:ph type="body" idx="1"/>
          </p:nvPr>
        </p:nvSpPr>
        <p:spPr>
          <a:prstGeom prst="rect">
            <a:avLst/>
          </a:prstGeom>
        </p:spPr>
        <p:txBody>
          <a:bodyPr>
            <a:normAutofit/>
          </a:bodyPr>
          <a:lstStyle/>
          <a:p>
            <a:pPr lvl="2">
              <a:buClr>
                <a:srgbClr val="2C69F6"/>
              </a:buClr>
              <a:buFont typeface="Arial" pitchFamily="34" charset="0"/>
              <a:buChar char="•"/>
            </a:pPr>
            <a:r>
              <a:rPr lang="en-US" altLang="en-US" dirty="0">
                <a:solidFill>
                  <a:schemeClr val="tx1"/>
                </a:solidFill>
                <a:latin typeface="+mj-lt"/>
              </a:rPr>
              <a:t>New information is lost</a:t>
            </a:r>
          </a:p>
          <a:p>
            <a:pPr lvl="2">
              <a:buClr>
                <a:srgbClr val="2C69F6"/>
              </a:buClr>
              <a:buFont typeface="Arial" pitchFamily="34" charset="0"/>
              <a:buChar char="•"/>
            </a:pPr>
            <a:r>
              <a:rPr lang="en-US" altLang="en-US" dirty="0">
                <a:solidFill>
                  <a:schemeClr val="tx1"/>
                </a:solidFill>
                <a:latin typeface="+mj-lt"/>
              </a:rPr>
              <a:t>Recent memory worsens</a:t>
            </a:r>
          </a:p>
          <a:p>
            <a:pPr lvl="2">
              <a:buClr>
                <a:srgbClr val="2C69F6"/>
              </a:buClr>
              <a:buFont typeface="Arial" pitchFamily="34" charset="0"/>
              <a:buChar char="•"/>
            </a:pPr>
            <a:r>
              <a:rPr lang="en-US" altLang="en-US" dirty="0">
                <a:solidFill>
                  <a:schemeClr val="tx1"/>
                </a:solidFill>
                <a:latin typeface="+mj-lt"/>
              </a:rPr>
              <a:t>Problems with word finding</a:t>
            </a:r>
          </a:p>
          <a:p>
            <a:pPr lvl="2">
              <a:buClr>
                <a:srgbClr val="2C69F6"/>
              </a:buClr>
              <a:buFont typeface="Arial" pitchFamily="34" charset="0"/>
              <a:buChar char="•"/>
            </a:pPr>
            <a:r>
              <a:rPr lang="en-US" altLang="en-US" dirty="0">
                <a:solidFill>
                  <a:schemeClr val="tx1"/>
                </a:solidFill>
                <a:latin typeface="+mj-lt"/>
              </a:rPr>
              <a:t>May misspeak</a:t>
            </a:r>
          </a:p>
          <a:p>
            <a:pPr lvl="2">
              <a:buClr>
                <a:srgbClr val="2C69F6"/>
              </a:buClr>
              <a:buFont typeface="Arial" pitchFamily="34" charset="0"/>
              <a:buChar char="•"/>
            </a:pPr>
            <a:r>
              <a:rPr lang="en-US" altLang="en-US" dirty="0">
                <a:solidFill>
                  <a:schemeClr val="tx1"/>
                </a:solidFill>
                <a:latin typeface="+mj-lt"/>
              </a:rPr>
              <a:t>Will become more impulsive and indecisive</a:t>
            </a:r>
          </a:p>
          <a:p>
            <a:pPr lvl="2">
              <a:buClr>
                <a:srgbClr val="2C69F6"/>
              </a:buClr>
              <a:buFont typeface="Arial" pitchFamily="34" charset="0"/>
              <a:buChar char="•"/>
            </a:pPr>
            <a:r>
              <a:rPr lang="en-US" altLang="en-US" dirty="0">
                <a:solidFill>
                  <a:schemeClr val="tx1"/>
                </a:solidFill>
                <a:latin typeface="+mj-lt"/>
              </a:rPr>
              <a:t>Gets lost</a:t>
            </a:r>
          </a:p>
          <a:p>
            <a:pPr lvl="2">
              <a:buClr>
                <a:srgbClr val="2C69F6"/>
              </a:buClr>
              <a:buFont typeface="Arial" pitchFamily="34" charset="0"/>
              <a:buChar char="•"/>
            </a:pPr>
            <a:r>
              <a:rPr lang="en-US" altLang="en-US" dirty="0">
                <a:solidFill>
                  <a:schemeClr val="tx1"/>
                </a:solidFill>
                <a:latin typeface="+mj-lt"/>
              </a:rPr>
              <a:t>Changes are noticeable every 6-12 months</a:t>
            </a:r>
          </a:p>
          <a:p>
            <a:pPr lvl="2">
              <a:buClr>
                <a:srgbClr val="2C69F6"/>
              </a:buClr>
              <a:buFont typeface="Arial" pitchFamily="34" charset="0"/>
              <a:buChar char="•"/>
            </a:pPr>
            <a:r>
              <a:rPr lang="en-US" altLang="en-US" dirty="0">
                <a:solidFill>
                  <a:schemeClr val="tx1"/>
                </a:solidFill>
                <a:latin typeface="+mj-lt"/>
              </a:rPr>
              <a:t>Typically lasts 8-12 years </a:t>
            </a:r>
          </a:p>
        </p:txBody>
      </p:sp>
      <p:sp>
        <p:nvSpPr>
          <p:cNvPr id="95" name="Title 1"/>
          <p:cNvSpPr txBox="1">
            <a:spLocks noGrp="1"/>
          </p:cNvSpPr>
          <p:nvPr>
            <p:ph type="title"/>
          </p:nvPr>
        </p:nvSpPr>
        <p:spPr>
          <a:xfrm>
            <a:off x="342900" y="668020"/>
            <a:ext cx="9440317" cy="1097281"/>
          </a:xfrm>
          <a:prstGeom prst="rect">
            <a:avLst/>
          </a:prstGeom>
        </p:spPr>
        <p:txBody>
          <a:bodyPr/>
          <a:lstStyle/>
          <a:p>
            <a:r>
              <a:rPr lang="en-US" dirty="0"/>
              <a:t>Alzheimer’s</a:t>
            </a:r>
            <a:endParaRP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ontent Placeholder 2"/>
          <p:cNvSpPr txBox="1">
            <a:spLocks noGrp="1"/>
          </p:cNvSpPr>
          <p:nvPr>
            <p:ph type="body" idx="1"/>
          </p:nvPr>
        </p:nvSpPr>
        <p:spPr>
          <a:prstGeom prst="rect">
            <a:avLst/>
          </a:prstGeom>
        </p:spPr>
        <p:txBody>
          <a:bodyPr/>
          <a:lstStyle/>
          <a:p>
            <a:r>
              <a:rPr lang="en-US" dirty="0"/>
              <a:t>MCI is the beginning of a not-normal condition</a:t>
            </a:r>
          </a:p>
          <a:p>
            <a:pPr marL="523875" lvl="1" indent="-342900">
              <a:buClr>
                <a:srgbClr val="2C69F6"/>
              </a:buClr>
              <a:buFont typeface="Arial" panose="020B0604020202020204" pitchFamily="34" charset="0"/>
              <a:buChar char="•"/>
            </a:pPr>
            <a:r>
              <a:rPr lang="en-US" dirty="0"/>
              <a:t>Memory</a:t>
            </a:r>
          </a:p>
          <a:p>
            <a:pPr marL="523875" lvl="1" indent="-342900">
              <a:buClr>
                <a:srgbClr val="2C69F6"/>
              </a:buClr>
              <a:buFont typeface="Arial" panose="020B0604020202020204" pitchFamily="34" charset="0"/>
              <a:buChar char="•"/>
            </a:pPr>
            <a:r>
              <a:rPr lang="en-US" dirty="0"/>
              <a:t>Language</a:t>
            </a:r>
          </a:p>
          <a:p>
            <a:pPr marL="523875" lvl="1" indent="-342900">
              <a:buClr>
                <a:srgbClr val="2C69F6"/>
              </a:buClr>
              <a:buFont typeface="Arial" panose="020B0604020202020204" pitchFamily="34" charset="0"/>
              <a:buChar char="•"/>
            </a:pPr>
            <a:r>
              <a:rPr lang="en-US" dirty="0"/>
              <a:t>Behavior</a:t>
            </a:r>
          </a:p>
          <a:p>
            <a:pPr marL="523875" lvl="1" indent="-342900">
              <a:buClr>
                <a:srgbClr val="2C69F6"/>
              </a:buClr>
              <a:buFont typeface="Arial" panose="020B0604020202020204" pitchFamily="34" charset="0"/>
              <a:buChar char="•"/>
            </a:pPr>
            <a:r>
              <a:rPr lang="en-US" dirty="0"/>
              <a:t>Motor skills</a:t>
            </a:r>
          </a:p>
          <a:p>
            <a:pPr marL="523875" lvl="1" indent="-342900">
              <a:buClr>
                <a:srgbClr val="2C69F6"/>
              </a:buClr>
              <a:buFont typeface="Arial" panose="020B0604020202020204" pitchFamily="34" charset="0"/>
              <a:buChar char="•"/>
            </a:pPr>
            <a:endParaRPr lang="en-US" dirty="0"/>
          </a:p>
          <a:p>
            <a:pPr lvl="1" indent="0">
              <a:buClr>
                <a:srgbClr val="2C69F6"/>
              </a:buClr>
              <a:buNone/>
            </a:pPr>
            <a:r>
              <a:rPr lang="en-US" dirty="0"/>
              <a:t>Not life altering, </a:t>
            </a:r>
            <a:r>
              <a:rPr lang="en-US" b="1" dirty="0">
                <a:solidFill>
                  <a:srgbClr val="2C69F6"/>
                </a:solidFill>
              </a:rPr>
              <a:t>BUT definitely different</a:t>
            </a:r>
            <a:endParaRPr dirty="0"/>
          </a:p>
        </p:txBody>
      </p:sp>
      <p:sp>
        <p:nvSpPr>
          <p:cNvPr id="99" name="Title 1"/>
          <p:cNvSpPr txBox="1">
            <a:spLocks noGrp="1"/>
          </p:cNvSpPr>
          <p:nvPr>
            <p:ph type="title"/>
          </p:nvPr>
        </p:nvSpPr>
        <p:spPr>
          <a:prstGeom prst="rect">
            <a:avLst/>
          </a:prstGeom>
        </p:spPr>
        <p:txBody>
          <a:bodyPr/>
          <a:lstStyle/>
          <a:p>
            <a:r>
              <a:rPr lang="en-US" dirty="0"/>
              <a:t>Mild </a:t>
            </a:r>
            <a:r>
              <a:rPr lang="en-US" dirty="0">
                <a:solidFill>
                  <a:srgbClr val="2C69F6"/>
                </a:solidFill>
              </a:rPr>
              <a:t>Cognitive</a:t>
            </a:r>
            <a:r>
              <a:rPr lang="en-US" dirty="0"/>
              <a:t> </a:t>
            </a:r>
            <a:r>
              <a:rPr lang="en-US" dirty="0">
                <a:solidFill>
                  <a:srgbClr val="2C69F6"/>
                </a:solidFill>
              </a:rPr>
              <a:t>Impairment (MCI)</a:t>
            </a:r>
            <a:endParaRPr dirty="0">
              <a:solidFill>
                <a:srgbClr val="2C69F6"/>
              </a:solidFil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Content Placeholder 2"/>
          <p:cNvSpPr txBox="1">
            <a:spLocks noGrp="1"/>
          </p:cNvSpPr>
          <p:nvPr>
            <p:ph type="body" idx="1"/>
          </p:nvPr>
        </p:nvSpPr>
        <p:spPr>
          <a:prstGeom prst="rect">
            <a:avLst/>
          </a:prstGeom>
        </p:spPr>
        <p:txBody>
          <a:bodyPr/>
          <a:lstStyle/>
          <a:p>
            <a:pPr marL="523875" lvl="1" indent="-342900">
              <a:buClr>
                <a:srgbClr val="2C69F6"/>
              </a:buClr>
              <a:buFont typeface="Arial" panose="020B0604020202020204" pitchFamily="34" charset="0"/>
              <a:buChar char="•"/>
            </a:pPr>
            <a:r>
              <a:rPr lang="en-US" dirty="0"/>
              <a:t>Could be a form of dementia</a:t>
            </a:r>
          </a:p>
          <a:p>
            <a:pPr marL="523875" lvl="1" indent="-342900">
              <a:buClr>
                <a:srgbClr val="2C69F6"/>
              </a:buClr>
              <a:buFont typeface="Arial" panose="020B0604020202020204" pitchFamily="34" charset="0"/>
              <a:buChar char="•"/>
            </a:pPr>
            <a:r>
              <a:rPr lang="en-US" dirty="0"/>
              <a:t>Symptom of another health condition</a:t>
            </a:r>
          </a:p>
          <a:p>
            <a:pPr marL="523875" lvl="1" indent="-342900">
              <a:buClr>
                <a:srgbClr val="2C69F6"/>
              </a:buClr>
              <a:buFont typeface="Arial" panose="020B0604020202020204" pitchFamily="34" charset="0"/>
              <a:buChar char="•"/>
            </a:pPr>
            <a:r>
              <a:rPr lang="en-US" dirty="0"/>
              <a:t>Medication side-effect</a:t>
            </a:r>
          </a:p>
          <a:p>
            <a:pPr marL="523875" lvl="1" indent="-342900">
              <a:buClr>
                <a:srgbClr val="2C69F6"/>
              </a:buClr>
              <a:buFont typeface="Arial" panose="020B0604020202020204" pitchFamily="34" charset="0"/>
              <a:buChar char="•"/>
            </a:pPr>
            <a:r>
              <a:rPr lang="en-US" dirty="0"/>
              <a:t>Hearing or vision loss</a:t>
            </a:r>
          </a:p>
          <a:p>
            <a:pPr marL="523875" lvl="1" indent="-342900">
              <a:buClr>
                <a:srgbClr val="2C69F6"/>
              </a:buClr>
              <a:buFont typeface="Arial" panose="020B0604020202020204" pitchFamily="34" charset="0"/>
              <a:buChar char="•"/>
            </a:pPr>
            <a:r>
              <a:rPr lang="en-US" dirty="0"/>
              <a:t>Depression</a:t>
            </a:r>
          </a:p>
          <a:p>
            <a:pPr marL="523875" lvl="1" indent="-342900">
              <a:buClr>
                <a:srgbClr val="2C69F6"/>
              </a:buClr>
              <a:buFont typeface="Arial" panose="020B0604020202020204" pitchFamily="34" charset="0"/>
              <a:buChar char="•"/>
            </a:pPr>
            <a:r>
              <a:rPr lang="en-US" dirty="0"/>
              <a:t>Delirium</a:t>
            </a:r>
          </a:p>
          <a:p>
            <a:pPr marL="523875" lvl="1" indent="-342900">
              <a:buClr>
                <a:srgbClr val="2C69F6"/>
              </a:buClr>
              <a:buFont typeface="Arial" panose="020B0604020202020204" pitchFamily="34" charset="0"/>
              <a:buChar char="•"/>
            </a:pPr>
            <a:r>
              <a:rPr lang="en-US" dirty="0"/>
              <a:t>Pain-related</a:t>
            </a:r>
            <a:endParaRPr dirty="0"/>
          </a:p>
        </p:txBody>
      </p:sp>
      <p:sp>
        <p:nvSpPr>
          <p:cNvPr id="102" name="Title 1"/>
          <p:cNvSpPr txBox="1">
            <a:spLocks noGrp="1"/>
          </p:cNvSpPr>
          <p:nvPr>
            <p:ph type="title"/>
          </p:nvPr>
        </p:nvSpPr>
        <p:spPr>
          <a:prstGeom prst="rect">
            <a:avLst/>
          </a:prstGeom>
        </p:spPr>
        <p:txBody>
          <a:bodyPr/>
          <a:lstStyle/>
          <a:p>
            <a:r>
              <a:rPr lang="en-US" dirty="0"/>
              <a:t>Is MCI </a:t>
            </a:r>
            <a:r>
              <a:rPr lang="en-US" dirty="0">
                <a:solidFill>
                  <a:srgbClr val="2C69F6"/>
                </a:solidFill>
              </a:rPr>
              <a:t>always Dementia?</a:t>
            </a:r>
            <a:endParaRPr dirty="0">
              <a:solidFill>
                <a:srgbClr val="2C69F6"/>
              </a:solidFill>
            </a:endParaRP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77A1"/>
      </a:accent1>
      <a:accent2>
        <a:srgbClr val="F3EAC5"/>
      </a:accent2>
      <a:accent3>
        <a:srgbClr val="4D4F53"/>
      </a:accent3>
      <a:accent4>
        <a:srgbClr val="5DB860"/>
      </a:accent4>
      <a:accent5>
        <a:srgbClr val="CAE2FE"/>
      </a:accent5>
      <a:accent6>
        <a:srgbClr val="AB1F2A"/>
      </a:accent6>
      <a:hlink>
        <a:srgbClr val="0000FF"/>
      </a:hlink>
      <a:folHlink>
        <a:srgbClr val="FF00FF"/>
      </a:folHlink>
    </a:clrScheme>
    <a:fontScheme name="Office Theme">
      <a:majorFont>
        <a:latin typeface="Neue Haas Grotesk Text Pro 55 R"/>
        <a:ea typeface="Neue Haas Grotesk Text Pro 55 R"/>
        <a:cs typeface="Neue Haas Grotesk Text Pro 55 R"/>
      </a:majorFont>
      <a:minorFont>
        <a:latin typeface="Neue Haas Grotesk Text Pro 55 R"/>
        <a:ea typeface="Neue Haas Grotesk Text Pro 55 R"/>
        <a:cs typeface="Neue Haas Grotesk Text Pro 55 R"/>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110000"/>
          </a:lnSpc>
          <a:spcBef>
            <a:spcPts val="600"/>
          </a:spcBef>
          <a:spcAft>
            <a:spcPts val="0"/>
          </a:spcAft>
          <a:buClrTx/>
          <a:buSzTx/>
          <a:buFontTx/>
          <a:buNone/>
          <a:tabLst/>
          <a:defRPr kumimoji="0" sz="1900" b="0" i="0" u="none" strike="noStrike" cap="none" spc="0" normalizeH="0" baseline="0">
            <a:ln>
              <a:noFill/>
            </a:ln>
            <a:solidFill>
              <a:srgbClr val="000000"/>
            </a:solidFill>
            <a:effectLst/>
            <a:uFillTx/>
            <a:latin typeface="+mn-lt"/>
            <a:ea typeface="+mn-ea"/>
            <a:cs typeface="+mn-cs"/>
            <a:sym typeface="Neue Haas Grotesk Text Pro 55 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r" defTabSz="9144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Neue Haas Grotesk Text Pro 75 B"/>
            <a:ea typeface="Neue Haas Grotesk Text Pro 75 B"/>
            <a:cs typeface="Neue Haas Grotesk Text Pro 75 B"/>
            <a:sym typeface="Neue Haas Grotesk Text Pro 75 B"/>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4D4F53"/>
      </a:dk1>
      <a:lt1>
        <a:srgbClr val="533906"/>
      </a:lt1>
      <a:dk2>
        <a:srgbClr val="A7A7A7"/>
      </a:dk2>
      <a:lt2>
        <a:srgbClr val="535353"/>
      </a:lt2>
      <a:accent1>
        <a:srgbClr val="0077A1"/>
      </a:accent1>
      <a:accent2>
        <a:srgbClr val="F3EAC5"/>
      </a:accent2>
      <a:accent3>
        <a:srgbClr val="4D4F53"/>
      </a:accent3>
      <a:accent4>
        <a:srgbClr val="5DB860"/>
      </a:accent4>
      <a:accent5>
        <a:srgbClr val="CAE2FE"/>
      </a:accent5>
      <a:accent6>
        <a:srgbClr val="AB1F2A"/>
      </a:accent6>
      <a:hlink>
        <a:srgbClr val="0000FF"/>
      </a:hlink>
      <a:folHlink>
        <a:srgbClr val="FF00FF"/>
      </a:folHlink>
    </a:clrScheme>
    <a:fontScheme name="Office Theme">
      <a:majorFont>
        <a:latin typeface="Neue Haas Grotesk Text Pro 55 R"/>
        <a:ea typeface="Neue Haas Grotesk Text Pro 55 R"/>
        <a:cs typeface="Neue Haas Grotesk Text Pro 55 R"/>
      </a:majorFont>
      <a:minorFont>
        <a:latin typeface="Neue Haas Grotesk Text Pro 55 R"/>
        <a:ea typeface="Neue Haas Grotesk Text Pro 55 R"/>
        <a:cs typeface="Neue Haas Grotesk Text Pro 55 R"/>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110000"/>
          </a:lnSpc>
          <a:spcBef>
            <a:spcPts val="600"/>
          </a:spcBef>
          <a:spcAft>
            <a:spcPts val="0"/>
          </a:spcAft>
          <a:buClrTx/>
          <a:buSzTx/>
          <a:buFontTx/>
          <a:buNone/>
          <a:tabLst/>
          <a:defRPr kumimoji="0" sz="1900" b="0" i="0" u="none" strike="noStrike" cap="none" spc="0" normalizeH="0" baseline="0">
            <a:ln>
              <a:noFill/>
            </a:ln>
            <a:solidFill>
              <a:srgbClr val="000000"/>
            </a:solidFill>
            <a:effectLst/>
            <a:uFillTx/>
            <a:latin typeface="+mn-lt"/>
            <a:ea typeface="+mn-ea"/>
            <a:cs typeface="+mn-cs"/>
            <a:sym typeface="Neue Haas Grotesk Text Pro 55 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r" defTabSz="9144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Neue Haas Grotesk Text Pro 75 B"/>
            <a:ea typeface="Neue Haas Grotesk Text Pro 75 B"/>
            <a:cs typeface="Neue Haas Grotesk Text Pro 75 B"/>
            <a:sym typeface="Neue Haas Grotesk Text Pro 75 B"/>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6ac8282-877b-4f93-ad34-20306f0004f4" xsi:nil="true"/>
    <lcf76f155ced4ddcb4097134ff3c332f xmlns="39319a53-821d-466e-bc06-416a5b625a2c">
      <Terms xmlns="http://schemas.microsoft.com/office/infopath/2007/PartnerControls"/>
    </lcf76f155ced4ddcb4097134ff3c332f>
    <OVERARCHING_x0020_MULTI_x002d_PROJs_x0020_FOLDER xmlns="39319a53-821d-466e-bc06-416a5b625a2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FECC6684737F438937F7C378B25FED" ma:contentTypeVersion="17" ma:contentTypeDescription="Create a new document." ma:contentTypeScope="" ma:versionID="f4d23eb2aff05593d05343b1284a5421">
  <xsd:schema xmlns:xsd="http://www.w3.org/2001/XMLSchema" xmlns:xs="http://www.w3.org/2001/XMLSchema" xmlns:p="http://schemas.microsoft.com/office/2006/metadata/properties" xmlns:ns2="39319a53-821d-466e-bc06-416a5b625a2c" xmlns:ns3="c6ac8282-877b-4f93-ad34-20306f0004f4" targetNamespace="http://schemas.microsoft.com/office/2006/metadata/properties" ma:root="true" ma:fieldsID="8387fc92a03a96daa15aa42ff77fe8ce" ns2:_="" ns3:_="">
    <xsd:import namespace="39319a53-821d-466e-bc06-416a5b625a2c"/>
    <xsd:import namespace="c6ac8282-877b-4f93-ad34-20306f0004f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OVERARCHING_x0020_MULTI_x002d_PROJs_x0020_FOLDER"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319a53-821d-466e-bc06-416a5b625a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OVERARCHING_x0020_MULTI_x002d_PROJs_x0020_FOLDER" ma:index="20" nillable="true" ma:displayName="OVERARCHING MULTI-PROJs FOLDER" ma:description="Campaign Overarching Messages .023 - .028" ma:internalName="OVERARCHING_x0020_MULTI_x002d_PROJs_x0020_FOLDER">
      <xsd:simpleType>
        <xsd:restriction base="dms:Text">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d280d6-82cb-40f6-bf0a-f749059fcd8c"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ac8282-877b-4f93-ad34-20306f0004f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6667f5d-b081-47b7-8cbd-4acb3e094639}" ma:internalName="TaxCatchAll" ma:showField="CatchAllData" ma:web="c6ac8282-877b-4f93-ad34-20306f0004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ECF893-2C18-4B81-A5F0-FB5551BAB93A}">
  <ds:schemaRefs>
    <ds:schemaRef ds:uri="http://schemas.microsoft.com/sharepoint/v3/contenttype/forms"/>
  </ds:schemaRefs>
</ds:datastoreItem>
</file>

<file path=customXml/itemProps2.xml><?xml version="1.0" encoding="utf-8"?>
<ds:datastoreItem xmlns:ds="http://schemas.openxmlformats.org/officeDocument/2006/customXml" ds:itemID="{19AA5146-8D26-4F33-A8F6-A44A574AF1F8}">
  <ds:schemaRefs>
    <ds:schemaRef ds:uri="http://schemas.microsoft.com/office/2006/metadata/properties"/>
    <ds:schemaRef ds:uri="http://schemas.microsoft.com/office/infopath/2007/PartnerControls"/>
    <ds:schemaRef ds:uri="c6ac8282-877b-4f93-ad34-20306f0004f4"/>
    <ds:schemaRef ds:uri="39319a53-821d-466e-bc06-416a5b625a2c"/>
  </ds:schemaRefs>
</ds:datastoreItem>
</file>

<file path=customXml/itemProps3.xml><?xml version="1.0" encoding="utf-8"?>
<ds:datastoreItem xmlns:ds="http://schemas.openxmlformats.org/officeDocument/2006/customXml" ds:itemID="{8FDD05B1-EF0A-44BA-9C2F-C9CDDF65ED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319a53-821d-466e-bc06-416a5b625a2c"/>
    <ds:schemaRef ds:uri="c6ac8282-877b-4f93-ad34-20306f0004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278</TotalTime>
  <Words>1572</Words>
  <Application>Microsoft Office PowerPoint</Application>
  <PresentationFormat>On-screen Show (4:3)</PresentationFormat>
  <Paragraphs>315</Paragraphs>
  <Slides>44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ＭＳ Ｐゴシック</vt:lpstr>
      <vt:lpstr>Arial</vt:lpstr>
      <vt:lpstr>Courier New</vt:lpstr>
      <vt:lpstr>Lucida Grande</vt:lpstr>
      <vt:lpstr>Neue Haas Grotesk Text Pro 55 R</vt:lpstr>
      <vt:lpstr>Neue Haas Grotesk Text Pro 75 B</vt:lpstr>
      <vt:lpstr>Office Theme</vt:lpstr>
      <vt:lpstr>Dementia Training</vt:lpstr>
      <vt:lpstr>Dementia| What is it?</vt:lpstr>
      <vt:lpstr>Dementia| What Changes</vt:lpstr>
      <vt:lpstr>Dementia equals brain failure</vt:lpstr>
      <vt:lpstr>Four truths about dementia</vt:lpstr>
      <vt:lpstr>Dementia</vt:lpstr>
      <vt:lpstr>Alzheimer’s</vt:lpstr>
      <vt:lpstr>Mild Cognitive Impairment (MCI)</vt:lpstr>
      <vt:lpstr>Is MCI always Dementia?</vt:lpstr>
      <vt:lpstr>Mimics of Dementia Symptoms</vt:lpstr>
      <vt:lpstr>If you notice changes</vt:lpstr>
      <vt:lpstr>Dementia</vt:lpstr>
      <vt:lpstr>Positron Emission Tomography (PET) Alzheimer’s Disease Progression vs. Normal Brains</vt:lpstr>
      <vt:lpstr>Normal vs. Alzheimer’s Brain</vt:lpstr>
      <vt:lpstr>Brain Atrophy</vt:lpstr>
      <vt:lpstr>Vision Center | Big Changes</vt:lpstr>
      <vt:lpstr>Vision Changes</vt:lpstr>
      <vt:lpstr>Learning and Memory Center</vt:lpstr>
      <vt:lpstr>Memory Loss | Normal vs. Alzheimer</vt:lpstr>
      <vt:lpstr>Understanding Language | Big Change</vt:lpstr>
      <vt:lpstr>Hearing of Sound | Not Changed</vt:lpstr>
      <vt:lpstr>Understanding</vt:lpstr>
      <vt:lpstr>Executive Control Center</vt:lpstr>
      <vt:lpstr>Executive Control Center (cont.)</vt:lpstr>
      <vt:lpstr>Sensory Changes</vt:lpstr>
      <vt:lpstr>Self-Care Changes</vt:lpstr>
      <vt:lpstr>Language Changes</vt:lpstr>
      <vt:lpstr>Language Changes (cont.)</vt:lpstr>
      <vt:lpstr>Normal Aging Brain</vt:lpstr>
      <vt:lpstr>Use Hand-Under-Hand</vt:lpstr>
      <vt:lpstr>Not Normal Aging Brain</vt:lpstr>
      <vt:lpstr>The Basics for Success</vt:lpstr>
      <vt:lpstr>Build Skill</vt:lpstr>
      <vt:lpstr>Approach Matters</vt:lpstr>
      <vt:lpstr>Supportive Communication</vt:lpstr>
      <vt:lpstr>Emotional Communication</vt:lpstr>
      <vt:lpstr>Keep it Simple</vt:lpstr>
      <vt:lpstr>When words don’t work well</vt:lpstr>
      <vt:lpstr>For ALL Communication</vt:lpstr>
      <vt:lpstr>Care partners</vt:lpstr>
      <vt:lpstr>Gem Dementia Abilities based on Allen Cognitive Levels</vt:lpstr>
      <vt:lpstr>GEMSTM</vt:lpstr>
      <vt:lpstr>Positive approach to care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Meeting</dc:title>
  <dc:creator>Lewis, Ann</dc:creator>
  <cp:lastModifiedBy>Mitzi Daffron</cp:lastModifiedBy>
  <cp:revision>26</cp:revision>
  <dcterms:modified xsi:type="dcterms:W3CDTF">2024-10-15T16:18:10Z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0x01010027FECC6684737F438937F7C378B25FED</vt:lpwstr>
  </property>
  <property fmtid="{D5CDD505-2E9C-101B-9397-08002B2CF9AE}" pid="3" name="MSIP_Label_880071ae-ffff-4d71-8f2e-425789f238e7_Enabled">
    <vt:lpwstr>true</vt:lpwstr>
  </property>
  <property fmtid="{D5CDD505-2E9C-101B-9397-08002B2CF9AE}" pid="4" name="MSIP_Label_880071ae-ffff-4d71-8f2e-425789f238e7_SetDate">
    <vt:lpwstr>2024-10-15T16:10:14Z</vt:lpwstr>
  </property>
  <property fmtid="{D5CDD505-2E9C-101B-9397-08002B2CF9AE}" pid="5" name="MSIP_Label_880071ae-ffff-4d71-8f2e-425789f238e7_Method">
    <vt:lpwstr>Standard</vt:lpwstr>
  </property>
  <property fmtid="{D5CDD505-2E9C-101B-9397-08002B2CF9AE}" pid="6" name="MSIP_Label_880071ae-ffff-4d71-8f2e-425789f238e7_Name">
    <vt:lpwstr>defa4170-0d19-0005-0004-bc88714345d2</vt:lpwstr>
  </property>
  <property fmtid="{D5CDD505-2E9C-101B-9397-08002B2CF9AE}" pid="7" name="MSIP_Label_880071ae-ffff-4d71-8f2e-425789f238e7_SiteId">
    <vt:lpwstr>607c4133-e700-4377-8f24-7b510c409acc</vt:lpwstr>
  </property>
  <property fmtid="{D5CDD505-2E9C-101B-9397-08002B2CF9AE}" pid="8" name="MSIP_Label_880071ae-ffff-4d71-8f2e-425789f238e7_ActionId">
    <vt:lpwstr>ea8cadfe-3992-4717-82ed-0f4663f1b7c9</vt:lpwstr>
  </property>
  <property fmtid="{D5CDD505-2E9C-101B-9397-08002B2CF9AE}" pid="9" name="MSIP_Label_880071ae-ffff-4d71-8f2e-425789f238e7_ContentBits">
    <vt:lpwstr>0</vt:lpwstr>
  </property>
</Properties>
</file>